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72" r:id="rId2"/>
    <p:sldMasterId id="2147483685" r:id="rId3"/>
    <p:sldMasterId id="2147483701" r:id="rId4"/>
  </p:sldMasterIdLst>
  <p:notesMasterIdLst>
    <p:notesMasterId r:id="rId16"/>
  </p:notesMasterIdLst>
  <p:sldIdLst>
    <p:sldId id="256" r:id="rId5"/>
    <p:sldId id="257" r:id="rId6"/>
    <p:sldId id="258" r:id="rId7"/>
    <p:sldId id="259" r:id="rId8"/>
    <p:sldId id="260" r:id="rId9"/>
    <p:sldId id="261" r:id="rId10"/>
    <p:sldId id="263" r:id="rId11"/>
    <p:sldId id="264" r:id="rId12"/>
    <p:sldId id="265" r:id="rId13"/>
    <p:sldId id="266" r:id="rId14"/>
    <p:sldId id="262" r:id="rId15"/>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 roundtripDataSignature="AMtx7mhsbFO1hYXCdOvFrF85jkf1plyza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FC8830-795C-454F-98B2-707B79E1E295}" v="23" dt="2024-11-19T19:47:16.644"/>
  </p1510:revLst>
</p1510:revInfo>
</file>

<file path=ppt/tableStyles.xml><?xml version="1.0" encoding="utf-8"?>
<a:tblStyleLst xmlns:a="http://schemas.openxmlformats.org/drawingml/2006/main" def="{1537F30F-2058-47E1-9A8A-E286CF41C9B5}">
  <a:tblStyle styleId="{1537F30F-2058-47E1-9A8A-E286CF41C9B5}" styleName="Table_0">
    <a:wholeTbl>
      <a:tcTxStyle b="off" i="off">
        <a:font>
          <a:latin typeface="Arial"/>
          <a:ea typeface="Arial"/>
          <a:cs typeface="Arial"/>
        </a:font>
        <a:schemeClr val="dk1"/>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cBdr>
      </a:tcStyle>
    </a:band1V>
    <a:band2V>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6"/>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26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ok Karale" userId="437ab48c8db61f27" providerId="LiveId" clId="{73FC8830-795C-454F-98B2-707B79E1E295}"/>
    <pc:docChg chg="undo custSel addSld modSld">
      <pc:chgData name="Ashok Karale" userId="437ab48c8db61f27" providerId="LiveId" clId="{73FC8830-795C-454F-98B2-707B79E1E295}" dt="2024-11-20T10:51:44.970" v="505" actId="20577"/>
      <pc:docMkLst>
        <pc:docMk/>
      </pc:docMkLst>
      <pc:sldChg chg="modSp mod">
        <pc:chgData name="Ashok Karale" userId="437ab48c8db61f27" providerId="LiveId" clId="{73FC8830-795C-454F-98B2-707B79E1E295}" dt="2024-11-19T16:34:10.535" v="297" actId="20577"/>
        <pc:sldMkLst>
          <pc:docMk/>
          <pc:sldMk cId="0" sldId="256"/>
        </pc:sldMkLst>
        <pc:spChg chg="mod">
          <ac:chgData name="Ashok Karale" userId="437ab48c8db61f27" providerId="LiveId" clId="{73FC8830-795C-454F-98B2-707B79E1E295}" dt="2024-11-19T16:34:10.535" v="297" actId="20577"/>
          <ac:spMkLst>
            <pc:docMk/>
            <pc:sldMk cId="0" sldId="256"/>
            <ac:spMk id="1450" creationId="{00000000-0000-0000-0000-000000000000}"/>
          </ac:spMkLst>
        </pc:spChg>
        <pc:spChg chg="mod">
          <ac:chgData name="Ashok Karale" userId="437ab48c8db61f27" providerId="LiveId" clId="{73FC8830-795C-454F-98B2-707B79E1E295}" dt="2024-11-19T14:04:15.427" v="21" actId="20577"/>
          <ac:spMkLst>
            <pc:docMk/>
            <pc:sldMk cId="0" sldId="256"/>
            <ac:spMk id="1451" creationId="{00000000-0000-0000-0000-000000000000}"/>
          </ac:spMkLst>
        </pc:spChg>
      </pc:sldChg>
      <pc:sldChg chg="addSp delSp modSp mod">
        <pc:chgData name="Ashok Karale" userId="437ab48c8db61f27" providerId="LiveId" clId="{73FC8830-795C-454F-98B2-707B79E1E295}" dt="2024-11-19T14:27:55.070" v="154" actId="20577"/>
        <pc:sldMkLst>
          <pc:docMk/>
          <pc:sldMk cId="0" sldId="257"/>
        </pc:sldMkLst>
        <pc:spChg chg="add del mod">
          <ac:chgData name="Ashok Karale" userId="437ab48c8db61f27" providerId="LiveId" clId="{73FC8830-795C-454F-98B2-707B79E1E295}" dt="2024-11-19T14:12:47.773" v="29" actId="478"/>
          <ac:spMkLst>
            <pc:docMk/>
            <pc:sldMk cId="0" sldId="257"/>
            <ac:spMk id="3" creationId="{C7764717-B2AE-FAAF-5DAD-F1D32E21C41D}"/>
          </ac:spMkLst>
        </pc:spChg>
        <pc:spChg chg="add del mod">
          <ac:chgData name="Ashok Karale" userId="437ab48c8db61f27" providerId="LiveId" clId="{73FC8830-795C-454F-98B2-707B79E1E295}" dt="2024-11-19T14:12:50.895" v="31" actId="478"/>
          <ac:spMkLst>
            <pc:docMk/>
            <pc:sldMk cId="0" sldId="257"/>
            <ac:spMk id="5" creationId="{8AA6B0C7-DA96-810B-38F1-B54CFD1C53F8}"/>
          </ac:spMkLst>
        </pc:spChg>
        <pc:spChg chg="add del mod">
          <ac:chgData name="Ashok Karale" userId="437ab48c8db61f27" providerId="LiveId" clId="{73FC8830-795C-454F-98B2-707B79E1E295}" dt="2024-11-19T14:13:21.101" v="33" actId="478"/>
          <ac:spMkLst>
            <pc:docMk/>
            <pc:sldMk cId="0" sldId="257"/>
            <ac:spMk id="7" creationId="{AF455CD5-A69F-6B89-FB09-7A4791D46BA9}"/>
          </ac:spMkLst>
        </pc:spChg>
        <pc:spChg chg="add del mod">
          <ac:chgData name="Ashok Karale" userId="437ab48c8db61f27" providerId="LiveId" clId="{73FC8830-795C-454F-98B2-707B79E1E295}" dt="2024-11-19T14:13:24.430" v="35" actId="478"/>
          <ac:spMkLst>
            <pc:docMk/>
            <pc:sldMk cId="0" sldId="257"/>
            <ac:spMk id="9" creationId="{0EE61752-18B7-136E-29FB-D2B067F21C8D}"/>
          </ac:spMkLst>
        </pc:spChg>
        <pc:spChg chg="add del mod">
          <ac:chgData name="Ashok Karale" userId="437ab48c8db61f27" providerId="LiveId" clId="{73FC8830-795C-454F-98B2-707B79E1E295}" dt="2024-11-19T14:13:29.608" v="37" actId="478"/>
          <ac:spMkLst>
            <pc:docMk/>
            <pc:sldMk cId="0" sldId="257"/>
            <ac:spMk id="11" creationId="{24AED751-A723-5AA7-CC6A-03A6AFD118BE}"/>
          </ac:spMkLst>
        </pc:spChg>
        <pc:spChg chg="add del mod">
          <ac:chgData name="Ashok Karale" userId="437ab48c8db61f27" providerId="LiveId" clId="{73FC8830-795C-454F-98B2-707B79E1E295}" dt="2024-11-19T14:13:33.052" v="39" actId="478"/>
          <ac:spMkLst>
            <pc:docMk/>
            <pc:sldMk cId="0" sldId="257"/>
            <ac:spMk id="13" creationId="{41C8276C-6CBD-0548-9E6F-8CC66302F45B}"/>
          </ac:spMkLst>
        </pc:spChg>
        <pc:spChg chg="mod">
          <ac:chgData name="Ashok Karale" userId="437ab48c8db61f27" providerId="LiveId" clId="{73FC8830-795C-454F-98B2-707B79E1E295}" dt="2024-11-19T14:14:07.242" v="83" actId="20577"/>
          <ac:spMkLst>
            <pc:docMk/>
            <pc:sldMk cId="0" sldId="257"/>
            <ac:spMk id="1457" creationId="{00000000-0000-0000-0000-000000000000}"/>
          </ac:spMkLst>
        </pc:spChg>
        <pc:spChg chg="mod">
          <ac:chgData name="Ashok Karale" userId="437ab48c8db61f27" providerId="LiveId" clId="{73FC8830-795C-454F-98B2-707B79E1E295}" dt="2024-11-19T14:27:55.070" v="154" actId="20577"/>
          <ac:spMkLst>
            <pc:docMk/>
            <pc:sldMk cId="0" sldId="257"/>
            <ac:spMk id="1458" creationId="{00000000-0000-0000-0000-000000000000}"/>
          </ac:spMkLst>
        </pc:spChg>
        <pc:spChg chg="del">
          <ac:chgData name="Ashok Karale" userId="437ab48c8db61f27" providerId="LiveId" clId="{73FC8830-795C-454F-98B2-707B79E1E295}" dt="2024-11-19T14:13:19.558" v="32" actId="478"/>
          <ac:spMkLst>
            <pc:docMk/>
            <pc:sldMk cId="0" sldId="257"/>
            <ac:spMk id="1460" creationId="{00000000-0000-0000-0000-000000000000}"/>
          </ac:spMkLst>
        </pc:spChg>
        <pc:spChg chg="del">
          <ac:chgData name="Ashok Karale" userId="437ab48c8db61f27" providerId="LiveId" clId="{73FC8830-795C-454F-98B2-707B79E1E295}" dt="2024-11-19T14:13:22.821" v="34" actId="478"/>
          <ac:spMkLst>
            <pc:docMk/>
            <pc:sldMk cId="0" sldId="257"/>
            <ac:spMk id="1461" creationId="{00000000-0000-0000-0000-000000000000}"/>
          </ac:spMkLst>
        </pc:spChg>
        <pc:spChg chg="del">
          <ac:chgData name="Ashok Karale" userId="437ab48c8db61f27" providerId="LiveId" clId="{73FC8830-795C-454F-98B2-707B79E1E295}" dt="2024-11-19T14:13:27.231" v="36" actId="478"/>
          <ac:spMkLst>
            <pc:docMk/>
            <pc:sldMk cId="0" sldId="257"/>
            <ac:spMk id="1463" creationId="{00000000-0000-0000-0000-000000000000}"/>
          </ac:spMkLst>
        </pc:spChg>
        <pc:spChg chg="del">
          <ac:chgData name="Ashok Karale" userId="437ab48c8db61f27" providerId="LiveId" clId="{73FC8830-795C-454F-98B2-707B79E1E295}" dt="2024-11-19T14:13:31.385" v="38" actId="478"/>
          <ac:spMkLst>
            <pc:docMk/>
            <pc:sldMk cId="0" sldId="257"/>
            <ac:spMk id="1464" creationId="{00000000-0000-0000-0000-000000000000}"/>
          </ac:spMkLst>
        </pc:spChg>
        <pc:picChg chg="mod">
          <ac:chgData name="Ashok Karale" userId="437ab48c8db61f27" providerId="LiveId" clId="{73FC8830-795C-454F-98B2-707B79E1E295}" dt="2024-11-19T14:14:02.171" v="71" actId="1076"/>
          <ac:picMkLst>
            <pc:docMk/>
            <pc:sldMk cId="0" sldId="257"/>
            <ac:picMk id="1459" creationId="{00000000-0000-0000-0000-000000000000}"/>
          </ac:picMkLst>
        </pc:picChg>
        <pc:picChg chg="del">
          <ac:chgData name="Ashok Karale" userId="437ab48c8db61f27" providerId="LiveId" clId="{73FC8830-795C-454F-98B2-707B79E1E295}" dt="2024-11-19T14:12:46.830" v="28" actId="478"/>
          <ac:picMkLst>
            <pc:docMk/>
            <pc:sldMk cId="0" sldId="257"/>
            <ac:picMk id="1462" creationId="{00000000-0000-0000-0000-000000000000}"/>
          </ac:picMkLst>
        </pc:picChg>
        <pc:picChg chg="del">
          <ac:chgData name="Ashok Karale" userId="437ab48c8db61f27" providerId="LiveId" clId="{73FC8830-795C-454F-98B2-707B79E1E295}" dt="2024-11-19T14:12:49.969" v="30" actId="478"/>
          <ac:picMkLst>
            <pc:docMk/>
            <pc:sldMk cId="0" sldId="257"/>
            <ac:picMk id="1465" creationId="{00000000-0000-0000-0000-000000000000}"/>
          </ac:picMkLst>
        </pc:picChg>
      </pc:sldChg>
      <pc:sldChg chg="modSp mod">
        <pc:chgData name="Ashok Karale" userId="437ab48c8db61f27" providerId="LiveId" clId="{73FC8830-795C-454F-98B2-707B79E1E295}" dt="2024-11-20T10:51:44.970" v="505" actId="20577"/>
        <pc:sldMkLst>
          <pc:docMk/>
          <pc:sldMk cId="0" sldId="258"/>
        </pc:sldMkLst>
        <pc:spChg chg="mod">
          <ac:chgData name="Ashok Karale" userId="437ab48c8db61f27" providerId="LiveId" clId="{73FC8830-795C-454F-98B2-707B79E1E295}" dt="2024-11-19T15:01:06.744" v="231" actId="20577"/>
          <ac:spMkLst>
            <pc:docMk/>
            <pc:sldMk cId="0" sldId="258"/>
            <ac:spMk id="1475" creationId="{00000000-0000-0000-0000-000000000000}"/>
          </ac:spMkLst>
        </pc:spChg>
        <pc:spChg chg="mod">
          <ac:chgData name="Ashok Karale" userId="437ab48c8db61f27" providerId="LiveId" clId="{73FC8830-795C-454F-98B2-707B79E1E295}" dt="2024-11-20T10:51:44.970" v="505" actId="20577"/>
          <ac:spMkLst>
            <pc:docMk/>
            <pc:sldMk cId="0" sldId="258"/>
            <ac:spMk id="1476" creationId="{00000000-0000-0000-0000-000000000000}"/>
          </ac:spMkLst>
        </pc:spChg>
      </pc:sldChg>
      <pc:sldChg chg="addSp modSp mod">
        <pc:chgData name="Ashok Karale" userId="437ab48c8db61f27" providerId="LiveId" clId="{73FC8830-795C-454F-98B2-707B79E1E295}" dt="2024-11-19T16:49:58.467" v="467"/>
        <pc:sldMkLst>
          <pc:docMk/>
          <pc:sldMk cId="0" sldId="259"/>
        </pc:sldMkLst>
        <pc:spChg chg="add">
          <ac:chgData name="Ashok Karale" userId="437ab48c8db61f27" providerId="LiveId" clId="{73FC8830-795C-454F-98B2-707B79E1E295}" dt="2024-11-19T16:31:06.385" v="269"/>
          <ac:spMkLst>
            <pc:docMk/>
            <pc:sldMk cId="0" sldId="259"/>
            <ac:spMk id="2" creationId="{F21DE46C-FD91-C469-5192-3583E5418638}"/>
          </ac:spMkLst>
        </pc:spChg>
        <pc:spChg chg="mod">
          <ac:chgData name="Ashok Karale" userId="437ab48c8db61f27" providerId="LiveId" clId="{73FC8830-795C-454F-98B2-707B79E1E295}" dt="2024-11-19T16:32:30.246" v="288" actId="113"/>
          <ac:spMkLst>
            <pc:docMk/>
            <pc:sldMk cId="0" sldId="259"/>
            <ac:spMk id="1486" creationId="{00000000-0000-0000-0000-000000000000}"/>
          </ac:spMkLst>
        </pc:spChg>
        <pc:graphicFrameChg chg="mod modGraphic">
          <ac:chgData name="Ashok Karale" userId="437ab48c8db61f27" providerId="LiveId" clId="{73FC8830-795C-454F-98B2-707B79E1E295}" dt="2024-11-19T16:49:58.467" v="467"/>
          <ac:graphicFrameMkLst>
            <pc:docMk/>
            <pc:sldMk cId="0" sldId="259"/>
            <ac:graphicFrameMk id="1485" creationId="{00000000-0000-0000-0000-000000000000}"/>
          </ac:graphicFrameMkLst>
        </pc:graphicFrameChg>
      </pc:sldChg>
      <pc:sldChg chg="addSp delSp modSp mod">
        <pc:chgData name="Ashok Karale" userId="437ab48c8db61f27" providerId="LiveId" clId="{73FC8830-795C-454F-98B2-707B79E1E295}" dt="2024-11-19T19:41:46.605" v="481" actId="1076"/>
        <pc:sldMkLst>
          <pc:docMk/>
          <pc:sldMk cId="0" sldId="260"/>
        </pc:sldMkLst>
        <pc:spChg chg="add del mod">
          <ac:chgData name="Ashok Karale" userId="437ab48c8db61f27" providerId="LiveId" clId="{73FC8830-795C-454F-98B2-707B79E1E295}" dt="2024-11-19T19:37:16.605" v="469" actId="478"/>
          <ac:spMkLst>
            <pc:docMk/>
            <pc:sldMk cId="0" sldId="260"/>
            <ac:spMk id="3" creationId="{E7CCB099-CF44-E13D-1472-D3EEAADDFEF0}"/>
          </ac:spMkLst>
        </pc:spChg>
        <pc:spChg chg="del">
          <ac:chgData name="Ashok Karale" userId="437ab48c8db61f27" providerId="LiveId" clId="{73FC8830-795C-454F-98B2-707B79E1E295}" dt="2024-11-19T19:37:14.290" v="468" actId="478"/>
          <ac:spMkLst>
            <pc:docMk/>
            <pc:sldMk cId="0" sldId="260"/>
            <ac:spMk id="1493" creationId="{00000000-0000-0000-0000-000000000000}"/>
          </ac:spMkLst>
        </pc:spChg>
        <pc:picChg chg="add del mod">
          <ac:chgData name="Ashok Karale" userId="437ab48c8db61f27" providerId="LiveId" clId="{73FC8830-795C-454F-98B2-707B79E1E295}" dt="2024-11-19T19:41:29.896" v="475" actId="478"/>
          <ac:picMkLst>
            <pc:docMk/>
            <pc:sldMk cId="0" sldId="260"/>
            <ac:picMk id="5" creationId="{4278D128-1A08-D2CC-250B-DEB3F6537754}"/>
          </ac:picMkLst>
        </pc:picChg>
        <pc:picChg chg="add mod">
          <ac:chgData name="Ashok Karale" userId="437ab48c8db61f27" providerId="LiveId" clId="{73FC8830-795C-454F-98B2-707B79E1E295}" dt="2024-11-19T19:41:46.605" v="481" actId="1076"/>
          <ac:picMkLst>
            <pc:docMk/>
            <pc:sldMk cId="0" sldId="260"/>
            <ac:picMk id="7" creationId="{8A01A57B-1F5A-80D5-E8F3-FE27E361E843}"/>
          </ac:picMkLst>
        </pc:picChg>
      </pc:sldChg>
      <pc:sldChg chg="addSp delSp modSp mod">
        <pc:chgData name="Ashok Karale" userId="437ab48c8db61f27" providerId="LiveId" clId="{73FC8830-795C-454F-98B2-707B79E1E295}" dt="2024-11-19T19:47:34.215" v="501" actId="14100"/>
        <pc:sldMkLst>
          <pc:docMk/>
          <pc:sldMk cId="0" sldId="261"/>
        </pc:sldMkLst>
        <pc:spChg chg="add del mod">
          <ac:chgData name="Ashok Karale" userId="437ab48c8db61f27" providerId="LiveId" clId="{73FC8830-795C-454F-98B2-707B79E1E295}" dt="2024-11-19T19:43:56.736" v="487" actId="478"/>
          <ac:spMkLst>
            <pc:docMk/>
            <pc:sldMk cId="0" sldId="261"/>
            <ac:spMk id="3" creationId="{C4F26DB7-9D59-FFB8-5EAE-5FCA4D92B26B}"/>
          </ac:spMkLst>
        </pc:spChg>
        <pc:spChg chg="add mod">
          <ac:chgData name="Ashok Karale" userId="437ab48c8db61f27" providerId="LiveId" clId="{73FC8830-795C-454F-98B2-707B79E1E295}" dt="2024-11-19T19:47:34.215" v="501" actId="14100"/>
          <ac:spMkLst>
            <pc:docMk/>
            <pc:sldMk cId="0" sldId="261"/>
            <ac:spMk id="6" creationId="{A947763A-96F9-6F06-7007-D715979E1641}"/>
          </ac:spMkLst>
        </pc:spChg>
        <pc:spChg chg="del">
          <ac:chgData name="Ashok Karale" userId="437ab48c8db61f27" providerId="LiveId" clId="{73FC8830-795C-454F-98B2-707B79E1E295}" dt="2024-11-19T19:43:54.735" v="486" actId="478"/>
          <ac:spMkLst>
            <pc:docMk/>
            <pc:sldMk cId="0" sldId="261"/>
            <ac:spMk id="1499" creationId="{00000000-0000-0000-0000-000000000000}"/>
          </ac:spMkLst>
        </pc:spChg>
        <pc:spChg chg="del">
          <ac:chgData name="Ashok Karale" userId="437ab48c8db61f27" providerId="LiveId" clId="{73FC8830-795C-454F-98B2-707B79E1E295}" dt="2024-11-19T19:44:00.627" v="488" actId="478"/>
          <ac:spMkLst>
            <pc:docMk/>
            <pc:sldMk cId="0" sldId="261"/>
            <ac:spMk id="1500" creationId="{00000000-0000-0000-0000-000000000000}"/>
          </ac:spMkLst>
        </pc:spChg>
        <pc:spChg chg="del">
          <ac:chgData name="Ashok Karale" userId="437ab48c8db61f27" providerId="LiveId" clId="{73FC8830-795C-454F-98B2-707B79E1E295}" dt="2024-11-19T19:44:03.417" v="489" actId="478"/>
          <ac:spMkLst>
            <pc:docMk/>
            <pc:sldMk cId="0" sldId="261"/>
            <ac:spMk id="1501" creationId="{00000000-0000-0000-0000-000000000000}"/>
          </ac:spMkLst>
        </pc:spChg>
        <pc:picChg chg="add mod">
          <ac:chgData name="Ashok Karale" userId="437ab48c8db61f27" providerId="LiveId" clId="{73FC8830-795C-454F-98B2-707B79E1E295}" dt="2024-11-19T19:47:09.531" v="494" actId="1076"/>
          <ac:picMkLst>
            <pc:docMk/>
            <pc:sldMk cId="0" sldId="261"/>
            <ac:picMk id="5" creationId="{3B61DFA0-C941-0FDD-2321-2AAC21F05FB1}"/>
          </ac:picMkLst>
        </pc:picChg>
      </pc:sldChg>
      <pc:sldChg chg="add">
        <pc:chgData name="Ashok Karale" userId="437ab48c8db61f27" providerId="LiveId" clId="{73FC8830-795C-454F-98B2-707B79E1E295}" dt="2024-11-19T19:43:32.969" v="482" actId="2890"/>
        <pc:sldMkLst>
          <pc:docMk/>
          <pc:sldMk cId="1802087947" sldId="263"/>
        </pc:sldMkLst>
      </pc:sldChg>
      <pc:sldChg chg="add">
        <pc:chgData name="Ashok Karale" userId="437ab48c8db61f27" providerId="LiveId" clId="{73FC8830-795C-454F-98B2-707B79E1E295}" dt="2024-11-19T19:43:38.452" v="483" actId="2890"/>
        <pc:sldMkLst>
          <pc:docMk/>
          <pc:sldMk cId="3755445515" sldId="264"/>
        </pc:sldMkLst>
      </pc:sldChg>
      <pc:sldChg chg="add">
        <pc:chgData name="Ashok Karale" userId="437ab48c8db61f27" providerId="LiveId" clId="{73FC8830-795C-454F-98B2-707B79E1E295}" dt="2024-11-19T19:43:41.316" v="484" actId="2890"/>
        <pc:sldMkLst>
          <pc:docMk/>
          <pc:sldMk cId="1349106453" sldId="265"/>
        </pc:sldMkLst>
      </pc:sldChg>
      <pc:sldChg chg="add">
        <pc:chgData name="Ashok Karale" userId="437ab48c8db61f27" providerId="LiveId" clId="{73FC8830-795C-454F-98B2-707B79E1E295}" dt="2024-11-19T19:43:44.800" v="485" actId="2890"/>
        <pc:sldMkLst>
          <pc:docMk/>
          <pc:sldMk cId="452249651"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8" name="Google Shape;1448;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6" name="Google Shape;149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b="0"/>
          </a:p>
        </p:txBody>
      </p:sp>
      <p:sp>
        <p:nvSpPr>
          <p:cNvPr id="1497" name="Google Shape;149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49897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4" name="Google Shape;1504;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4" name="Google Shape;145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171450" lvl="0" indent="-171450" algn="l" rtl="0">
              <a:spcBef>
                <a:spcPts val="0"/>
              </a:spcBef>
              <a:spcAft>
                <a:spcPts val="0"/>
              </a:spcAft>
              <a:buClr>
                <a:schemeClr val="dk1"/>
              </a:buClr>
              <a:buSzPts val="1200"/>
              <a:buFont typeface="Arial"/>
              <a:buChar char="•"/>
            </a:pPr>
            <a:r>
              <a:rPr lang="en-US"/>
              <a:t>Please replace photograph with your team member by right click on image &gt; change picture</a:t>
            </a:r>
            <a:endParaRPr/>
          </a:p>
          <a:p>
            <a:pPr marL="171450" lvl="0" indent="-171450" algn="l" rtl="0">
              <a:spcBef>
                <a:spcPts val="0"/>
              </a:spcBef>
              <a:spcAft>
                <a:spcPts val="0"/>
              </a:spcAft>
              <a:buClr>
                <a:schemeClr val="dk1"/>
              </a:buClr>
              <a:buSzPts val="1200"/>
              <a:buFont typeface="Arial"/>
              <a:buChar char="•"/>
            </a:pPr>
            <a:r>
              <a:rPr lang="en-US"/>
              <a:t>Please add role and company name and add your email ID.</a:t>
            </a:r>
            <a:endParaRPr/>
          </a:p>
          <a:p>
            <a:pPr marL="171450" lvl="0" indent="-171450" algn="l" rtl="0">
              <a:spcBef>
                <a:spcPts val="0"/>
              </a:spcBef>
              <a:spcAft>
                <a:spcPts val="0"/>
              </a:spcAft>
              <a:buClr>
                <a:schemeClr val="dk1"/>
              </a:buClr>
              <a:buSzPts val="1200"/>
              <a:buFont typeface="Arial"/>
              <a:buChar char="•"/>
            </a:pPr>
            <a:r>
              <a:rPr lang="en-US"/>
              <a:t>Feel free to remove extra picture and details if team size is smaller</a:t>
            </a:r>
            <a:endParaRPr/>
          </a:p>
        </p:txBody>
      </p:sp>
      <p:sp>
        <p:nvSpPr>
          <p:cNvPr id="1455" name="Google Shape;145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9" name="Google Shape;146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b="1"/>
              <a:t>Problem</a:t>
            </a:r>
            <a:r>
              <a:rPr lang="en-US"/>
              <a:t>: Please briefly mention what is the problem you are trying to solve / what is problem statement</a:t>
            </a:r>
            <a:br>
              <a:rPr lang="en-US"/>
            </a:br>
            <a:r>
              <a:rPr lang="en-US" b="1"/>
              <a:t>Solution</a:t>
            </a:r>
            <a:r>
              <a:rPr lang="en-US"/>
              <a:t>: What approach you took to solve the problem/ what is the solution / your solution to the problem </a:t>
            </a:r>
            <a:endParaRPr/>
          </a:p>
        </p:txBody>
      </p:sp>
      <p:sp>
        <p:nvSpPr>
          <p:cNvPr id="1470" name="Google Shape;147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9" name="Google Shape;147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b="1" dirty="0"/>
              <a:t>Details: </a:t>
            </a:r>
            <a:r>
              <a:rPr lang="en-US" b="0" dirty="0"/>
              <a:t>Its always good to share details like who is the end-user of your solution, which department/industry will benefit and what technologies have been used.</a:t>
            </a:r>
            <a:endParaRPr dirty="0"/>
          </a:p>
          <a:p>
            <a:pPr marL="0" lvl="0" indent="0" algn="l" rtl="0">
              <a:spcBef>
                <a:spcPts val="0"/>
              </a:spcBef>
              <a:spcAft>
                <a:spcPts val="0"/>
              </a:spcAft>
              <a:buNone/>
            </a:pPr>
            <a:r>
              <a:rPr lang="en-US" b="1" dirty="0"/>
              <a:t>Benefits</a:t>
            </a:r>
            <a:r>
              <a:rPr lang="en-US" b="0" dirty="0"/>
              <a:t>: Please include key features / value proposition of your solution </a:t>
            </a:r>
            <a:endParaRPr dirty="0"/>
          </a:p>
          <a:p>
            <a:pPr marL="0" lvl="0" indent="0" algn="l" rtl="0">
              <a:spcBef>
                <a:spcPts val="0"/>
              </a:spcBef>
              <a:spcAft>
                <a:spcPts val="0"/>
              </a:spcAft>
              <a:buNone/>
            </a:pPr>
            <a:endParaRPr b="0" dirty="0"/>
          </a:p>
        </p:txBody>
      </p:sp>
      <p:sp>
        <p:nvSpPr>
          <p:cNvPr id="1480" name="Google Shape;1480;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9" name="Google Shape;1489;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You can remove the slide if you are not showing </a:t>
            </a:r>
            <a:r>
              <a:rPr lang="en-US" b="0">
                <a:solidFill>
                  <a:srgbClr val="283C46"/>
                </a:solidFill>
                <a:latin typeface="Arial"/>
                <a:ea typeface="Arial"/>
                <a:cs typeface="Arial"/>
                <a:sym typeface="Arial"/>
              </a:rPr>
              <a:t>S</a:t>
            </a:r>
            <a:r>
              <a:rPr lang="en-US" b="0" i="0">
                <a:solidFill>
                  <a:srgbClr val="283C46"/>
                </a:solidFill>
                <a:latin typeface="Arial"/>
                <a:ea typeface="Arial"/>
                <a:cs typeface="Arial"/>
                <a:sym typeface="Arial"/>
              </a:rPr>
              <a:t>olution  Architecture</a:t>
            </a:r>
            <a:endParaRPr b="0"/>
          </a:p>
        </p:txBody>
      </p:sp>
      <p:sp>
        <p:nvSpPr>
          <p:cNvPr id="1490" name="Google Shape;149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6" name="Google Shape;149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b="0"/>
          </a:p>
        </p:txBody>
      </p:sp>
      <p:sp>
        <p:nvSpPr>
          <p:cNvPr id="1497" name="Google Shape;149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6" name="Google Shape;149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b="0"/>
          </a:p>
        </p:txBody>
      </p:sp>
      <p:sp>
        <p:nvSpPr>
          <p:cNvPr id="1497" name="Google Shape;149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356399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6" name="Google Shape;149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b="0"/>
          </a:p>
        </p:txBody>
      </p:sp>
      <p:sp>
        <p:nvSpPr>
          <p:cNvPr id="1497" name="Google Shape;149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905283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6" name="Google Shape;149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b="0"/>
          </a:p>
        </p:txBody>
      </p:sp>
      <p:sp>
        <p:nvSpPr>
          <p:cNvPr id="1497" name="Google Shape;149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123572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9_Title – Grid Light">
  <p:cSld name="9_Title – Grid Light">
    <p:bg>
      <p:bgPr>
        <a:solidFill>
          <a:schemeClr val="accent1"/>
        </a:solidFill>
        <a:effectLst/>
      </p:bgPr>
    </p:bg>
    <p:spTree>
      <p:nvGrpSpPr>
        <p:cNvPr id="1" name="Shape 23"/>
        <p:cNvGrpSpPr/>
        <p:nvPr/>
      </p:nvGrpSpPr>
      <p:grpSpPr>
        <a:xfrm>
          <a:off x="0" y="0"/>
          <a:ext cx="0" cy="0"/>
          <a:chOff x="0" y="0"/>
          <a:chExt cx="0" cy="0"/>
        </a:xfrm>
      </p:grpSpPr>
      <p:sp>
        <p:nvSpPr>
          <p:cNvPr id="24" name="Google Shape;24;p9"/>
          <p:cNvSpPr/>
          <p:nvPr/>
        </p:nvSpPr>
        <p:spPr>
          <a:xfrm>
            <a:off x="3554947" y="3895115"/>
            <a:ext cx="2120055" cy="2120038"/>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1">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25" name="Google Shape;25;p9"/>
          <p:cNvSpPr/>
          <p:nvPr/>
        </p:nvSpPr>
        <p:spPr>
          <a:xfrm rot="8100000" flipH="1">
            <a:off x="7229807" y="3126446"/>
            <a:ext cx="6166943" cy="3078196"/>
          </a:xfrm>
          <a:custGeom>
            <a:avLst/>
            <a:gdLst/>
            <a:ahLst/>
            <a:cxnLst/>
            <a:rect l="l" t="t" r="r" b="b"/>
            <a:pathLst>
              <a:path w="6166943" h="3078196" extrusionOk="0">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lt1">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a:p>
        </p:txBody>
      </p:sp>
      <p:sp>
        <p:nvSpPr>
          <p:cNvPr id="26" name="Google Shape;26;p9"/>
          <p:cNvSpPr txBox="1">
            <a:spLocks noGrp="1"/>
          </p:cNvSpPr>
          <p:nvPr>
            <p:ph type="ctrTitle"/>
          </p:nvPr>
        </p:nvSpPr>
        <p:spPr>
          <a:xfrm>
            <a:off x="382972" y="1371601"/>
            <a:ext cx="5292030" cy="2157916"/>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5000"/>
              <a:buFont typeface="Arial"/>
              <a:buNone/>
              <a:defRPr sz="5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
          <p:cNvSpPr txBox="1">
            <a:spLocks noGrp="1"/>
          </p:cNvSpPr>
          <p:nvPr>
            <p:ph type="subTitle" idx="1"/>
          </p:nvPr>
        </p:nvSpPr>
        <p:spPr>
          <a:xfrm>
            <a:off x="382972" y="3583491"/>
            <a:ext cx="5292030" cy="1752600"/>
          </a:xfrm>
          <a:prstGeom prst="rect">
            <a:avLst/>
          </a:prstGeom>
          <a:noFill/>
          <a:ln>
            <a:noFill/>
          </a:ln>
        </p:spPr>
        <p:txBody>
          <a:bodyPr spcFirstLastPara="1" wrap="square" lIns="0" tIns="0" rIns="0" bIns="0" anchor="t" anchorCtr="0">
            <a:normAutofit/>
          </a:bodyPr>
          <a:lstStyle>
            <a:lvl1pPr lvl="0" algn="l">
              <a:lnSpc>
                <a:spcPct val="85000"/>
              </a:lnSpc>
              <a:spcBef>
                <a:spcPts val="800"/>
              </a:spcBef>
              <a:spcAft>
                <a:spcPts val="0"/>
              </a:spcAft>
              <a:buClr>
                <a:schemeClr val="lt1"/>
              </a:buClr>
              <a:buSzPts val="2800"/>
              <a:buNone/>
              <a:defRPr sz="2800" b="1" i="0">
                <a:solidFill>
                  <a:schemeClr val="lt1"/>
                </a:solidFill>
                <a:latin typeface="Arial"/>
                <a:ea typeface="Arial"/>
                <a:cs typeface="Arial"/>
                <a:sym typeface="Arial"/>
              </a:defRPr>
            </a:lvl1pPr>
            <a:lvl2pPr lvl="1" algn="ctr">
              <a:spcBef>
                <a:spcPts val="500"/>
              </a:spcBef>
              <a:spcAft>
                <a:spcPts val="0"/>
              </a:spcAft>
              <a:buSzPts val="2000"/>
              <a:buNone/>
              <a:defRPr>
                <a:solidFill>
                  <a:srgbClr val="888888"/>
                </a:solidFill>
              </a:defRPr>
            </a:lvl2pPr>
            <a:lvl3pPr lvl="2" algn="ctr">
              <a:spcBef>
                <a:spcPts val="300"/>
              </a:spcBef>
              <a:spcAft>
                <a:spcPts val="0"/>
              </a:spcAft>
              <a:buSzPts val="2000"/>
              <a:buNone/>
              <a:defRPr>
                <a:solidFill>
                  <a:srgbClr val="888888"/>
                </a:solidFill>
              </a:defRPr>
            </a:lvl3pPr>
            <a:lvl4pPr lvl="3" algn="ctr">
              <a:spcBef>
                <a:spcPts val="200"/>
              </a:spcBef>
              <a:spcAft>
                <a:spcPts val="0"/>
              </a:spcAft>
              <a:buSzPts val="2000"/>
              <a:buNone/>
              <a:defRPr>
                <a:solidFill>
                  <a:srgbClr val="888888"/>
                </a:solidFill>
              </a:defRPr>
            </a:lvl4pPr>
            <a:lvl5pPr lvl="4" algn="ctr">
              <a:spcBef>
                <a:spcPts val="1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8" name="Google Shape;28;p9" descr="A picture containing person, hand&#10;&#10;Description automatically generated"/>
          <p:cNvPicPr preferRelativeResize="0"/>
          <p:nvPr/>
        </p:nvPicPr>
        <p:blipFill rotWithShape="1">
          <a:blip r:embed="rId2">
            <a:alphaModFix/>
          </a:blip>
          <a:srcRect/>
          <a:stretch/>
        </p:blipFill>
        <p:spPr>
          <a:xfrm>
            <a:off x="5065839" y="167191"/>
            <a:ext cx="7245096" cy="6858000"/>
          </a:xfrm>
          <a:prstGeom prst="rect">
            <a:avLst/>
          </a:prstGeom>
          <a:noFill/>
          <a:ln>
            <a:noFill/>
          </a:ln>
        </p:spPr>
      </p:pic>
      <p:pic>
        <p:nvPicPr>
          <p:cNvPr id="29" name="Google Shape;29;p9" descr="A black background with white text&#10;&#10;Description automatically generated with medium confidence"/>
          <p:cNvPicPr preferRelativeResize="0"/>
          <p:nvPr/>
        </p:nvPicPr>
        <p:blipFill rotWithShape="1">
          <a:blip r:embed="rId3">
            <a:alphaModFix/>
          </a:blip>
          <a:srcRect/>
          <a:stretch/>
        </p:blipFill>
        <p:spPr>
          <a:xfrm>
            <a:off x="382971" y="5905500"/>
            <a:ext cx="3334023" cy="491279"/>
          </a:xfrm>
          <a:prstGeom prst="rect">
            <a:avLst/>
          </a:prstGeom>
          <a:noFill/>
          <a:ln>
            <a:noFill/>
          </a:ln>
        </p:spPr>
      </p:pic>
    </p:spTree>
  </p:cSld>
  <p:clrMapOvr>
    <a:masterClrMapping/>
  </p:clrMapOvr>
  <p:extLst>
    <p:ext uri="{DCECCB84-F9BA-43D5-87BE-67443E8EF086}">
      <p15:sldGuideLst xmlns:p15="http://schemas.microsoft.com/office/powerpoint/2012/main">
        <p15:guide id="1"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nn Diagram">
  <p:cSld name="Venn Diagram">
    <p:spTree>
      <p:nvGrpSpPr>
        <p:cNvPr id="1" name="Shape 100"/>
        <p:cNvGrpSpPr/>
        <p:nvPr/>
      </p:nvGrpSpPr>
      <p:grpSpPr>
        <a:xfrm>
          <a:off x="0" y="0"/>
          <a:ext cx="0" cy="0"/>
          <a:chOff x="0" y="0"/>
          <a:chExt cx="0" cy="0"/>
        </a:xfrm>
      </p:grpSpPr>
      <p:sp>
        <p:nvSpPr>
          <p:cNvPr id="101" name="Google Shape;101;p20"/>
          <p:cNvSpPr>
            <a:spLocks noGrp="1"/>
          </p:cNvSpPr>
          <p:nvPr>
            <p:ph type="body" idx="1"/>
          </p:nvPr>
        </p:nvSpPr>
        <p:spPr>
          <a:xfrm>
            <a:off x="7193142" y="1627356"/>
            <a:ext cx="4283708" cy="4283708"/>
          </a:xfrm>
          <a:prstGeom prst="ellipse">
            <a:avLst/>
          </a:prstGeom>
          <a:solidFill>
            <a:schemeClr val="accent3">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2" name="Google Shape;102;p20"/>
          <p:cNvSpPr>
            <a:spLocks noGrp="1"/>
          </p:cNvSpPr>
          <p:nvPr>
            <p:ph type="body" idx="2"/>
          </p:nvPr>
        </p:nvSpPr>
        <p:spPr>
          <a:xfrm>
            <a:off x="3912696" y="1627356"/>
            <a:ext cx="4283708" cy="4283708"/>
          </a:xfrm>
          <a:prstGeom prst="ellipse">
            <a:avLst/>
          </a:prstGeom>
          <a:solidFill>
            <a:schemeClr val="accent1">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 name="Google Shape;103;p20"/>
          <p:cNvSpPr>
            <a:spLocks noGrp="1"/>
          </p:cNvSpPr>
          <p:nvPr>
            <p:ph type="body" idx="3"/>
          </p:nvPr>
        </p:nvSpPr>
        <p:spPr>
          <a:xfrm>
            <a:off x="632250" y="1627356"/>
            <a:ext cx="4283708" cy="4283708"/>
          </a:xfrm>
          <a:prstGeom prst="ellipse">
            <a:avLst/>
          </a:prstGeom>
          <a:solidFill>
            <a:schemeClr val="accent2">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4" name="Google Shape;104;p20"/>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 Photos">
  <p:cSld name="6 Photos">
    <p:spTree>
      <p:nvGrpSpPr>
        <p:cNvPr id="1" name="Shape 105"/>
        <p:cNvGrpSpPr/>
        <p:nvPr/>
      </p:nvGrpSpPr>
      <p:grpSpPr>
        <a:xfrm>
          <a:off x="0" y="0"/>
          <a:ext cx="0" cy="0"/>
          <a:chOff x="0" y="0"/>
          <a:chExt cx="0" cy="0"/>
        </a:xfrm>
      </p:grpSpPr>
      <p:sp>
        <p:nvSpPr>
          <p:cNvPr id="106" name="Google Shape;106;p21"/>
          <p:cNvSpPr>
            <a:spLocks noGrp="1"/>
          </p:cNvSpPr>
          <p:nvPr>
            <p:ph type="pic" idx="2"/>
          </p:nvPr>
        </p:nvSpPr>
        <p:spPr>
          <a:xfrm>
            <a:off x="381001" y="1171575"/>
            <a:ext cx="3642338" cy="2407920"/>
          </a:xfrm>
          <a:prstGeom prst="rect">
            <a:avLst/>
          </a:prstGeom>
          <a:noFill/>
          <a:ln>
            <a:noFill/>
          </a:ln>
        </p:spPr>
      </p:sp>
      <p:sp>
        <p:nvSpPr>
          <p:cNvPr id="107" name="Google Shape;107;p21"/>
          <p:cNvSpPr>
            <a:spLocks noGrp="1"/>
          </p:cNvSpPr>
          <p:nvPr>
            <p:ph type="pic" idx="3"/>
          </p:nvPr>
        </p:nvSpPr>
        <p:spPr>
          <a:xfrm>
            <a:off x="4272451" y="1171575"/>
            <a:ext cx="3642338" cy="2407920"/>
          </a:xfrm>
          <a:prstGeom prst="rect">
            <a:avLst/>
          </a:prstGeom>
          <a:noFill/>
          <a:ln>
            <a:noFill/>
          </a:ln>
        </p:spPr>
      </p:sp>
      <p:sp>
        <p:nvSpPr>
          <p:cNvPr id="108" name="Google Shape;108;p21"/>
          <p:cNvSpPr>
            <a:spLocks noGrp="1"/>
          </p:cNvSpPr>
          <p:nvPr>
            <p:ph type="pic" idx="4"/>
          </p:nvPr>
        </p:nvSpPr>
        <p:spPr>
          <a:xfrm>
            <a:off x="8163901" y="1171575"/>
            <a:ext cx="3642338" cy="2407920"/>
          </a:xfrm>
          <a:prstGeom prst="rect">
            <a:avLst/>
          </a:prstGeom>
          <a:noFill/>
          <a:ln>
            <a:noFill/>
          </a:ln>
        </p:spPr>
      </p:sp>
      <p:sp>
        <p:nvSpPr>
          <p:cNvPr id="109" name="Google Shape;109;p21"/>
          <p:cNvSpPr>
            <a:spLocks noGrp="1"/>
          </p:cNvSpPr>
          <p:nvPr>
            <p:ph type="pic" idx="5"/>
          </p:nvPr>
        </p:nvSpPr>
        <p:spPr>
          <a:xfrm>
            <a:off x="381001" y="3803650"/>
            <a:ext cx="3642338" cy="2407920"/>
          </a:xfrm>
          <a:prstGeom prst="rect">
            <a:avLst/>
          </a:prstGeom>
          <a:noFill/>
          <a:ln>
            <a:noFill/>
          </a:ln>
        </p:spPr>
      </p:sp>
      <p:sp>
        <p:nvSpPr>
          <p:cNvPr id="110" name="Google Shape;110;p21"/>
          <p:cNvSpPr>
            <a:spLocks noGrp="1"/>
          </p:cNvSpPr>
          <p:nvPr>
            <p:ph type="pic" idx="6"/>
          </p:nvPr>
        </p:nvSpPr>
        <p:spPr>
          <a:xfrm>
            <a:off x="4272451" y="3803650"/>
            <a:ext cx="3642338" cy="2407920"/>
          </a:xfrm>
          <a:prstGeom prst="rect">
            <a:avLst/>
          </a:prstGeom>
          <a:noFill/>
          <a:ln>
            <a:noFill/>
          </a:ln>
        </p:spPr>
      </p:sp>
      <p:sp>
        <p:nvSpPr>
          <p:cNvPr id="111" name="Google Shape;111;p21"/>
          <p:cNvSpPr>
            <a:spLocks noGrp="1"/>
          </p:cNvSpPr>
          <p:nvPr>
            <p:ph type="pic" idx="7"/>
          </p:nvPr>
        </p:nvSpPr>
        <p:spPr>
          <a:xfrm>
            <a:off x="8163901" y="3803650"/>
            <a:ext cx="3642338" cy="2407920"/>
          </a:xfrm>
          <a:prstGeom prst="rect">
            <a:avLst/>
          </a:prstGeom>
          <a:noFill/>
          <a:ln>
            <a:noFill/>
          </a:ln>
        </p:spPr>
      </p:sp>
      <p:sp>
        <p:nvSpPr>
          <p:cNvPr id="112" name="Google Shape;112;p21"/>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Icons">
  <p:cSld name="1_Icons">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23"/>
          <p:cNvSpPr/>
          <p:nvPr/>
        </p:nvSpPr>
        <p:spPr>
          <a:xfrm flipH="1">
            <a:off x="-6" y="1276793"/>
            <a:ext cx="3712033" cy="1619825"/>
          </a:xfrm>
          <a:prstGeom prst="leftBracke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23"/>
          <p:cNvSpPr txBox="1"/>
          <p:nvPr/>
        </p:nvSpPr>
        <p:spPr>
          <a:xfrm>
            <a:off x="2068394" y="2580873"/>
            <a:ext cx="114289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Robot Attended</a:t>
            </a:r>
            <a:endParaRPr/>
          </a:p>
        </p:txBody>
      </p:sp>
      <p:sp>
        <p:nvSpPr>
          <p:cNvPr id="119" name="Google Shape;119;p23"/>
          <p:cNvSpPr txBox="1"/>
          <p:nvPr/>
        </p:nvSpPr>
        <p:spPr>
          <a:xfrm>
            <a:off x="696686" y="2580873"/>
            <a:ext cx="96115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Robot Unattended</a:t>
            </a:r>
            <a:endParaRPr/>
          </a:p>
        </p:txBody>
      </p:sp>
      <p:sp>
        <p:nvSpPr>
          <p:cNvPr id="120" name="Google Shape;120;p23"/>
          <p:cNvSpPr txBox="1"/>
          <p:nvPr/>
        </p:nvSpPr>
        <p:spPr>
          <a:xfrm>
            <a:off x="822444" y="1756657"/>
            <a:ext cx="709636"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Orchestrator</a:t>
            </a:r>
            <a:endParaRPr/>
          </a:p>
        </p:txBody>
      </p:sp>
      <p:sp>
        <p:nvSpPr>
          <p:cNvPr id="121" name="Google Shape;121;p23"/>
          <p:cNvSpPr txBox="1"/>
          <p:nvPr/>
        </p:nvSpPr>
        <p:spPr>
          <a:xfrm>
            <a:off x="2478178" y="1756657"/>
            <a:ext cx="304800"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Studio</a:t>
            </a:r>
            <a:endParaRPr/>
          </a:p>
        </p:txBody>
      </p:sp>
      <p:sp>
        <p:nvSpPr>
          <p:cNvPr id="122" name="Google Shape;122;p23"/>
          <p:cNvSpPr txBox="1"/>
          <p:nvPr/>
        </p:nvSpPr>
        <p:spPr>
          <a:xfrm>
            <a:off x="381001"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Calendar</a:t>
            </a:r>
            <a:endParaRPr/>
          </a:p>
        </p:txBody>
      </p:sp>
      <p:sp>
        <p:nvSpPr>
          <p:cNvPr id="123" name="Google Shape;123;p23"/>
          <p:cNvSpPr txBox="1"/>
          <p:nvPr/>
        </p:nvSpPr>
        <p:spPr>
          <a:xfrm>
            <a:off x="381001"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a:t>
            </a:r>
            <a:endParaRPr/>
          </a:p>
        </p:txBody>
      </p:sp>
      <p:sp>
        <p:nvSpPr>
          <p:cNvPr id="124" name="Google Shape;124;p23"/>
          <p:cNvSpPr txBox="1"/>
          <p:nvPr/>
        </p:nvSpPr>
        <p:spPr>
          <a:xfrm>
            <a:off x="38100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Enterprise-competency alt</a:t>
            </a:r>
            <a:endParaRPr/>
          </a:p>
        </p:txBody>
      </p:sp>
      <p:sp>
        <p:nvSpPr>
          <p:cNvPr id="125" name="Google Shape;125;p23"/>
          <p:cNvSpPr txBox="1"/>
          <p:nvPr/>
        </p:nvSpPr>
        <p:spPr>
          <a:xfrm>
            <a:off x="38100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Growth</a:t>
            </a:r>
            <a:endParaRPr/>
          </a:p>
        </p:txBody>
      </p:sp>
      <p:sp>
        <p:nvSpPr>
          <p:cNvPr id="126" name="Google Shape;126;p23"/>
          <p:cNvSpPr txBox="1"/>
          <p:nvPr/>
        </p:nvSpPr>
        <p:spPr>
          <a:xfrm>
            <a:off x="1095586"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Certification</a:t>
            </a:r>
            <a:endParaRPr/>
          </a:p>
        </p:txBody>
      </p:sp>
      <p:sp>
        <p:nvSpPr>
          <p:cNvPr id="127" name="Google Shape;127;p23"/>
          <p:cNvSpPr txBox="1"/>
          <p:nvPr/>
        </p:nvSpPr>
        <p:spPr>
          <a:xfrm>
            <a:off x="1095586"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 2</a:t>
            </a:r>
            <a:endParaRPr/>
          </a:p>
        </p:txBody>
      </p:sp>
      <p:sp>
        <p:nvSpPr>
          <p:cNvPr id="128" name="Google Shape;128;p23"/>
          <p:cNvSpPr txBox="1"/>
          <p:nvPr/>
        </p:nvSpPr>
        <p:spPr>
          <a:xfrm>
            <a:off x="109558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Equal</a:t>
            </a:r>
            <a:endParaRPr/>
          </a:p>
        </p:txBody>
      </p:sp>
      <p:sp>
        <p:nvSpPr>
          <p:cNvPr id="129" name="Google Shape;129;p23"/>
          <p:cNvSpPr txBox="1"/>
          <p:nvPr/>
        </p:nvSpPr>
        <p:spPr>
          <a:xfrm>
            <a:off x="109558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Health</a:t>
            </a:r>
            <a:endParaRPr/>
          </a:p>
        </p:txBody>
      </p:sp>
      <p:sp>
        <p:nvSpPr>
          <p:cNvPr id="130" name="Google Shape;130;p23"/>
          <p:cNvSpPr txBox="1"/>
          <p:nvPr/>
        </p:nvSpPr>
        <p:spPr>
          <a:xfrm>
            <a:off x="1810171"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Chart</a:t>
            </a:r>
            <a:endParaRPr/>
          </a:p>
        </p:txBody>
      </p:sp>
      <p:sp>
        <p:nvSpPr>
          <p:cNvPr id="131" name="Google Shape;131;p23"/>
          <p:cNvSpPr txBox="1"/>
          <p:nvPr/>
        </p:nvSpPr>
        <p:spPr>
          <a:xfrm>
            <a:off x="1810171"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 3</a:t>
            </a:r>
            <a:endParaRPr/>
          </a:p>
        </p:txBody>
      </p:sp>
      <p:sp>
        <p:nvSpPr>
          <p:cNvPr id="132" name="Google Shape;132;p23"/>
          <p:cNvSpPr txBox="1"/>
          <p:nvPr/>
        </p:nvSpPr>
        <p:spPr>
          <a:xfrm>
            <a:off x="181017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Error</a:t>
            </a:r>
            <a:endParaRPr/>
          </a:p>
        </p:txBody>
      </p:sp>
      <p:sp>
        <p:nvSpPr>
          <p:cNvPr id="133" name="Google Shape;133;p23"/>
          <p:cNvSpPr txBox="1"/>
          <p:nvPr/>
        </p:nvSpPr>
        <p:spPr>
          <a:xfrm>
            <a:off x="181017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Heart</a:t>
            </a:r>
            <a:endParaRPr/>
          </a:p>
        </p:txBody>
      </p:sp>
      <p:sp>
        <p:nvSpPr>
          <p:cNvPr id="134" name="Google Shape;134;p23"/>
          <p:cNvSpPr txBox="1"/>
          <p:nvPr/>
        </p:nvSpPr>
        <p:spPr>
          <a:xfrm>
            <a:off x="2524756"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Clock</a:t>
            </a:r>
            <a:endParaRPr/>
          </a:p>
        </p:txBody>
      </p:sp>
      <p:sp>
        <p:nvSpPr>
          <p:cNvPr id="135" name="Google Shape;135;p23"/>
          <p:cNvSpPr txBox="1"/>
          <p:nvPr/>
        </p:nvSpPr>
        <p:spPr>
          <a:xfrm>
            <a:off x="2524756"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Course-orchestrator</a:t>
            </a:r>
            <a:endParaRPr/>
          </a:p>
        </p:txBody>
      </p:sp>
      <p:sp>
        <p:nvSpPr>
          <p:cNvPr id="136" name="Google Shape;136;p23"/>
          <p:cNvSpPr txBox="1"/>
          <p:nvPr/>
        </p:nvSpPr>
        <p:spPr>
          <a:xfrm>
            <a:off x="2524756"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Exception handling</a:t>
            </a:r>
            <a:endParaRPr/>
          </a:p>
        </p:txBody>
      </p:sp>
      <p:sp>
        <p:nvSpPr>
          <p:cNvPr id="137" name="Google Shape;137;p23"/>
          <p:cNvSpPr txBox="1"/>
          <p:nvPr/>
        </p:nvSpPr>
        <p:spPr>
          <a:xfrm>
            <a:off x="252475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Home</a:t>
            </a:r>
            <a:endParaRPr/>
          </a:p>
        </p:txBody>
      </p:sp>
      <p:sp>
        <p:nvSpPr>
          <p:cNvPr id="138" name="Google Shape;138;p23"/>
          <p:cNvSpPr txBox="1"/>
          <p:nvPr/>
        </p:nvSpPr>
        <p:spPr>
          <a:xfrm>
            <a:off x="3239341"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app</a:t>
            </a:r>
            <a:endParaRPr/>
          </a:p>
        </p:txBody>
      </p:sp>
      <p:sp>
        <p:nvSpPr>
          <p:cNvPr id="139" name="Google Shape;139;p23"/>
          <p:cNvSpPr txBox="1"/>
          <p:nvPr/>
        </p:nvSpPr>
        <p:spPr>
          <a:xfrm>
            <a:off x="3239341"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CRM</a:t>
            </a:r>
            <a:endParaRPr/>
          </a:p>
        </p:txBody>
      </p:sp>
      <p:sp>
        <p:nvSpPr>
          <p:cNvPr id="140" name="Google Shape;140;p23"/>
          <p:cNvSpPr txBox="1"/>
          <p:nvPr/>
        </p:nvSpPr>
        <p:spPr>
          <a:xfrm>
            <a:off x="323934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Fast ROI</a:t>
            </a:r>
            <a:endParaRPr/>
          </a:p>
        </p:txBody>
      </p:sp>
      <p:sp>
        <p:nvSpPr>
          <p:cNvPr id="141" name="Google Shape;141;p23"/>
          <p:cNvSpPr txBox="1"/>
          <p:nvPr/>
        </p:nvSpPr>
        <p:spPr>
          <a:xfrm>
            <a:off x="323934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Hourglass</a:t>
            </a:r>
            <a:endParaRPr/>
          </a:p>
        </p:txBody>
      </p:sp>
      <p:sp>
        <p:nvSpPr>
          <p:cNvPr id="142" name="Google Shape;142;p23"/>
          <p:cNvSpPr txBox="1"/>
          <p:nvPr/>
        </p:nvSpPr>
        <p:spPr>
          <a:xfrm>
            <a:off x="6097681"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Code</a:t>
            </a:r>
            <a:endParaRPr/>
          </a:p>
        </p:txBody>
      </p:sp>
      <p:sp>
        <p:nvSpPr>
          <p:cNvPr id="143" name="Google Shape;143;p23"/>
          <p:cNvSpPr txBox="1"/>
          <p:nvPr/>
        </p:nvSpPr>
        <p:spPr>
          <a:xfrm>
            <a:off x="6097681"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Desktop program</a:t>
            </a:r>
            <a:endParaRPr/>
          </a:p>
        </p:txBody>
      </p:sp>
      <p:sp>
        <p:nvSpPr>
          <p:cNvPr id="144" name="Google Shape;144;p23"/>
          <p:cNvSpPr txBox="1"/>
          <p:nvPr/>
        </p:nvSpPr>
        <p:spPr>
          <a:xfrm>
            <a:off x="609768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First-link</a:t>
            </a:r>
            <a:endParaRPr/>
          </a:p>
        </p:txBody>
      </p:sp>
      <p:sp>
        <p:nvSpPr>
          <p:cNvPr id="145" name="Google Shape;145;p23"/>
          <p:cNvSpPr txBox="1"/>
          <p:nvPr/>
        </p:nvSpPr>
        <p:spPr>
          <a:xfrm>
            <a:off x="6097681"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Automated data entry</a:t>
            </a:r>
            <a:endParaRPr/>
          </a:p>
        </p:txBody>
      </p:sp>
      <p:sp>
        <p:nvSpPr>
          <p:cNvPr id="146" name="Google Shape;146;p23"/>
          <p:cNvSpPr txBox="1"/>
          <p:nvPr/>
        </p:nvSpPr>
        <p:spPr>
          <a:xfrm>
            <a:off x="6097681"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a:t>
            </a:r>
            <a:endParaRPr/>
          </a:p>
        </p:txBody>
      </p:sp>
      <p:sp>
        <p:nvSpPr>
          <p:cNvPr id="147" name="Google Shape;147;p23"/>
          <p:cNvSpPr txBox="1"/>
          <p:nvPr/>
        </p:nvSpPr>
        <p:spPr>
          <a:xfrm>
            <a:off x="609768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Keyboard</a:t>
            </a:r>
            <a:endParaRPr/>
          </a:p>
        </p:txBody>
      </p:sp>
      <p:sp>
        <p:nvSpPr>
          <p:cNvPr id="148" name="Google Shape;148;p23"/>
          <p:cNvSpPr txBox="1"/>
          <p:nvPr/>
        </p:nvSpPr>
        <p:spPr>
          <a:xfrm>
            <a:off x="6812266"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Complete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audit</a:t>
            </a:r>
            <a:endParaRPr/>
          </a:p>
        </p:txBody>
      </p:sp>
      <p:sp>
        <p:nvSpPr>
          <p:cNvPr id="149" name="Google Shape;149;p23"/>
          <p:cNvSpPr txBox="1"/>
          <p:nvPr/>
        </p:nvSpPr>
        <p:spPr>
          <a:xfrm>
            <a:off x="6812266"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Document </a:t>
            </a:r>
            <a:br>
              <a:rPr lang="en-US" sz="800">
                <a:solidFill>
                  <a:schemeClr val="dk1"/>
                </a:solidFill>
                <a:latin typeface="Arial"/>
                <a:ea typeface="Arial"/>
                <a:cs typeface="Arial"/>
                <a:sym typeface="Arial"/>
              </a:rPr>
            </a:br>
            <a:endParaRPr sz="800">
              <a:solidFill>
                <a:schemeClr val="dk1"/>
              </a:solidFill>
              <a:latin typeface="Arial"/>
              <a:ea typeface="Arial"/>
              <a:cs typeface="Arial"/>
              <a:sym typeface="Arial"/>
            </a:endParaRPr>
          </a:p>
        </p:txBody>
      </p:sp>
      <p:sp>
        <p:nvSpPr>
          <p:cNvPr id="150" name="Google Shape;150;p23"/>
          <p:cNvSpPr txBox="1"/>
          <p:nvPr/>
        </p:nvSpPr>
        <p:spPr>
          <a:xfrm>
            <a:off x="681226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First-mention</a:t>
            </a:r>
            <a:endParaRPr/>
          </a:p>
        </p:txBody>
      </p:sp>
      <p:sp>
        <p:nvSpPr>
          <p:cNvPr id="151" name="Google Shape;151;p23"/>
          <p:cNvSpPr txBox="1"/>
          <p:nvPr/>
        </p:nvSpPr>
        <p:spPr>
          <a:xfrm>
            <a:off x="6812266"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Automation</a:t>
            </a:r>
            <a:endParaRPr/>
          </a:p>
        </p:txBody>
      </p:sp>
      <p:sp>
        <p:nvSpPr>
          <p:cNvPr id="152" name="Google Shape;152;p23"/>
          <p:cNvSpPr txBox="1"/>
          <p:nvPr/>
        </p:nvSpPr>
        <p:spPr>
          <a:xfrm>
            <a:off x="6812266"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Alt</a:t>
            </a:r>
            <a:endParaRPr/>
          </a:p>
        </p:txBody>
      </p:sp>
      <p:sp>
        <p:nvSpPr>
          <p:cNvPr id="153" name="Google Shape;153;p23"/>
          <p:cNvSpPr txBox="1"/>
          <p:nvPr/>
        </p:nvSpPr>
        <p:spPr>
          <a:xfrm>
            <a:off x="681226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Label</a:t>
            </a:r>
            <a:endParaRPr/>
          </a:p>
        </p:txBody>
      </p:sp>
      <p:sp>
        <p:nvSpPr>
          <p:cNvPr id="154" name="Google Shape;154;p23"/>
          <p:cNvSpPr txBox="1"/>
          <p:nvPr/>
        </p:nvSpPr>
        <p:spPr>
          <a:xfrm>
            <a:off x="7526851"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Contact</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email</a:t>
            </a:r>
            <a:endParaRPr/>
          </a:p>
        </p:txBody>
      </p:sp>
      <p:sp>
        <p:nvSpPr>
          <p:cNvPr id="155" name="Google Shape;155;p23"/>
          <p:cNvSpPr txBox="1"/>
          <p:nvPr/>
        </p:nvSpPr>
        <p:spPr>
          <a:xfrm>
            <a:off x="7526851"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Done</a:t>
            </a:r>
            <a:endParaRPr/>
          </a:p>
        </p:txBody>
      </p:sp>
      <p:sp>
        <p:nvSpPr>
          <p:cNvPr id="156" name="Google Shape;156;p23"/>
          <p:cNvSpPr txBox="1"/>
          <p:nvPr/>
        </p:nvSpPr>
        <p:spPr>
          <a:xfrm>
            <a:off x="752685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First-onebox</a:t>
            </a:r>
            <a:endParaRPr sz="800">
              <a:solidFill>
                <a:schemeClr val="dk1"/>
              </a:solidFill>
              <a:latin typeface="Arial"/>
              <a:ea typeface="Arial"/>
              <a:cs typeface="Arial"/>
              <a:sym typeface="Arial"/>
            </a:endParaRPr>
          </a:p>
        </p:txBody>
      </p:sp>
      <p:sp>
        <p:nvSpPr>
          <p:cNvPr id="157" name="Google Shape;157;p23"/>
          <p:cNvSpPr txBox="1"/>
          <p:nvPr/>
        </p:nvSpPr>
        <p:spPr>
          <a:xfrm>
            <a:off x="7526851"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Background automation</a:t>
            </a:r>
            <a:endParaRPr/>
          </a:p>
        </p:txBody>
      </p:sp>
      <p:sp>
        <p:nvSpPr>
          <p:cNvPr id="158" name="Google Shape;158;p23"/>
          <p:cNvSpPr txBox="1"/>
          <p:nvPr/>
        </p:nvSpPr>
        <p:spPr>
          <a:xfrm>
            <a:off x="7526851"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Enabled</a:t>
            </a:r>
            <a:endParaRPr/>
          </a:p>
        </p:txBody>
      </p:sp>
      <p:sp>
        <p:nvSpPr>
          <p:cNvPr id="159" name="Google Shape;159;p23"/>
          <p:cNvSpPr txBox="1"/>
          <p:nvPr/>
        </p:nvSpPr>
        <p:spPr>
          <a:xfrm>
            <a:off x="752685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Label alt</a:t>
            </a:r>
            <a:endParaRPr/>
          </a:p>
        </p:txBody>
      </p:sp>
      <p:sp>
        <p:nvSpPr>
          <p:cNvPr id="160" name="Google Shape;160;p23"/>
          <p:cNvSpPr txBox="1"/>
          <p:nvPr/>
        </p:nvSpPr>
        <p:spPr>
          <a:xfrm>
            <a:off x="10385191"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Cost low</a:t>
            </a:r>
            <a:endParaRPr/>
          </a:p>
        </p:txBody>
      </p:sp>
      <p:sp>
        <p:nvSpPr>
          <p:cNvPr id="161" name="Google Shape;161;p23"/>
          <p:cNvSpPr txBox="1"/>
          <p:nvPr/>
        </p:nvSpPr>
        <p:spPr>
          <a:xfrm>
            <a:off x="10385191"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Editor</a:t>
            </a:r>
            <a:endParaRPr/>
          </a:p>
        </p:txBody>
      </p:sp>
      <p:sp>
        <p:nvSpPr>
          <p:cNvPr id="162" name="Google Shape;162;p23"/>
          <p:cNvSpPr txBox="1"/>
          <p:nvPr/>
        </p:nvSpPr>
        <p:spPr>
          <a:xfrm>
            <a:off x="1038519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Goals</a:t>
            </a:r>
            <a:endParaRPr/>
          </a:p>
        </p:txBody>
      </p:sp>
      <p:sp>
        <p:nvSpPr>
          <p:cNvPr id="163" name="Google Shape;163;p23"/>
          <p:cNvSpPr txBox="1"/>
          <p:nvPr/>
        </p:nvSpPr>
        <p:spPr>
          <a:xfrm>
            <a:off x="10385191"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partner-up alt</a:t>
            </a:r>
            <a:endParaRPr/>
          </a:p>
        </p:txBody>
      </p:sp>
      <p:sp>
        <p:nvSpPr>
          <p:cNvPr id="164" name="Google Shape;164;p23"/>
          <p:cNvSpPr txBox="1"/>
          <p:nvPr/>
        </p:nvSpPr>
        <p:spPr>
          <a:xfrm>
            <a:off x="10385191" y="1756657"/>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  2</a:t>
            </a:r>
            <a:endParaRPr/>
          </a:p>
        </p:txBody>
      </p:sp>
      <p:sp>
        <p:nvSpPr>
          <p:cNvPr id="165" name="Google Shape;165;p23"/>
          <p:cNvSpPr txBox="1"/>
          <p:nvPr/>
        </p:nvSpPr>
        <p:spPr>
          <a:xfrm>
            <a:off x="11099777" y="587773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special</a:t>
            </a:r>
            <a:endParaRPr/>
          </a:p>
        </p:txBody>
      </p:sp>
      <p:sp>
        <p:nvSpPr>
          <p:cNvPr id="166" name="Google Shape;166;p23"/>
          <p:cNvSpPr txBox="1"/>
          <p:nvPr/>
        </p:nvSpPr>
        <p:spPr>
          <a:xfrm>
            <a:off x="3953926"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download</a:t>
            </a:r>
            <a:endParaRPr/>
          </a:p>
        </p:txBody>
      </p:sp>
      <p:sp>
        <p:nvSpPr>
          <p:cNvPr id="167" name="Google Shape;167;p23"/>
          <p:cNvSpPr txBox="1"/>
          <p:nvPr/>
        </p:nvSpPr>
        <p:spPr>
          <a:xfrm>
            <a:off x="3953926"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Crown</a:t>
            </a:r>
            <a:endParaRPr/>
          </a:p>
        </p:txBody>
      </p:sp>
      <p:sp>
        <p:nvSpPr>
          <p:cNvPr id="168" name="Google Shape;168;p23"/>
          <p:cNvSpPr txBox="1"/>
          <p:nvPr/>
        </p:nvSpPr>
        <p:spPr>
          <a:xfrm>
            <a:off x="395392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 Emoji</a:t>
            </a:r>
            <a:endParaRPr/>
          </a:p>
        </p:txBody>
      </p:sp>
      <p:sp>
        <p:nvSpPr>
          <p:cNvPr id="169" name="Google Shape;169;p23"/>
          <p:cNvSpPr txBox="1"/>
          <p:nvPr/>
        </p:nvSpPr>
        <p:spPr>
          <a:xfrm>
            <a:off x="3953926"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Assessment</a:t>
            </a:r>
            <a:endParaRPr/>
          </a:p>
        </p:txBody>
      </p:sp>
      <p:sp>
        <p:nvSpPr>
          <p:cNvPr id="170" name="Google Shape;170;p23"/>
          <p:cNvSpPr txBox="1"/>
          <p:nvPr/>
        </p:nvSpPr>
        <p:spPr>
          <a:xfrm>
            <a:off x="3953926"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Abstract</a:t>
            </a:r>
            <a:endParaRPr/>
          </a:p>
        </p:txBody>
      </p:sp>
      <p:sp>
        <p:nvSpPr>
          <p:cNvPr id="171" name="Google Shape;171;p23"/>
          <p:cNvSpPr txBox="1"/>
          <p:nvPr/>
        </p:nvSpPr>
        <p:spPr>
          <a:xfrm>
            <a:off x="395392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Information</a:t>
            </a:r>
            <a:endParaRPr/>
          </a:p>
        </p:txBody>
      </p:sp>
      <p:sp>
        <p:nvSpPr>
          <p:cNvPr id="172" name="Google Shape;172;p23"/>
          <p:cNvSpPr txBox="1"/>
          <p:nvPr/>
        </p:nvSpPr>
        <p:spPr>
          <a:xfrm>
            <a:off x="5383096"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upload</a:t>
            </a:r>
            <a:endParaRPr/>
          </a:p>
        </p:txBody>
      </p:sp>
      <p:sp>
        <p:nvSpPr>
          <p:cNvPr id="173" name="Google Shape;173;p23"/>
          <p:cNvSpPr txBox="1"/>
          <p:nvPr/>
        </p:nvSpPr>
        <p:spPr>
          <a:xfrm>
            <a:off x="5383096"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Decrease</a:t>
            </a:r>
            <a:endParaRPr/>
          </a:p>
        </p:txBody>
      </p:sp>
      <p:sp>
        <p:nvSpPr>
          <p:cNvPr id="174" name="Google Shape;174;p23"/>
          <p:cNvSpPr txBox="1"/>
          <p:nvPr/>
        </p:nvSpPr>
        <p:spPr>
          <a:xfrm>
            <a:off x="538309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First-like</a:t>
            </a:r>
            <a:endParaRPr/>
          </a:p>
        </p:txBody>
      </p:sp>
      <p:sp>
        <p:nvSpPr>
          <p:cNvPr id="175" name="Google Shape;175;p23"/>
          <p:cNvSpPr txBox="1"/>
          <p:nvPr/>
        </p:nvSpPr>
        <p:spPr>
          <a:xfrm>
            <a:off x="5383096"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Autobiographer</a:t>
            </a:r>
            <a:endParaRPr/>
          </a:p>
        </p:txBody>
      </p:sp>
      <p:sp>
        <p:nvSpPr>
          <p:cNvPr id="176" name="Google Shape;176;p23"/>
          <p:cNvSpPr txBox="1"/>
          <p:nvPr/>
        </p:nvSpPr>
        <p:spPr>
          <a:xfrm>
            <a:off x="5383096" y="1756657"/>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Advanced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OCR</a:t>
            </a:r>
            <a:endParaRPr/>
          </a:p>
        </p:txBody>
      </p:sp>
      <p:sp>
        <p:nvSpPr>
          <p:cNvPr id="177" name="Google Shape;177;p23"/>
          <p:cNvSpPr txBox="1"/>
          <p:nvPr/>
        </p:nvSpPr>
        <p:spPr>
          <a:xfrm>
            <a:off x="538309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Institutionalize</a:t>
            </a:r>
            <a:endParaRPr/>
          </a:p>
        </p:txBody>
      </p:sp>
      <p:sp>
        <p:nvSpPr>
          <p:cNvPr id="178" name="Google Shape;178;p23"/>
          <p:cNvSpPr txBox="1"/>
          <p:nvPr/>
        </p:nvSpPr>
        <p:spPr>
          <a:xfrm>
            <a:off x="4668511"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secure</a:t>
            </a:r>
            <a:endParaRPr/>
          </a:p>
        </p:txBody>
      </p:sp>
      <p:sp>
        <p:nvSpPr>
          <p:cNvPr id="179" name="Google Shape;179;p23"/>
          <p:cNvSpPr txBox="1"/>
          <p:nvPr/>
        </p:nvSpPr>
        <p:spPr>
          <a:xfrm>
            <a:off x="4668511"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Cultural acceptance</a:t>
            </a:r>
            <a:endParaRPr/>
          </a:p>
        </p:txBody>
      </p:sp>
      <p:sp>
        <p:nvSpPr>
          <p:cNvPr id="180" name="Google Shape;180;p23"/>
          <p:cNvSpPr txBox="1"/>
          <p:nvPr/>
        </p:nvSpPr>
        <p:spPr>
          <a:xfrm>
            <a:off x="4668511"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 Flag</a:t>
            </a:r>
            <a:endParaRPr/>
          </a:p>
        </p:txBody>
      </p:sp>
      <p:sp>
        <p:nvSpPr>
          <p:cNvPr id="181" name="Google Shape;181;p23"/>
          <p:cNvSpPr txBox="1"/>
          <p:nvPr/>
        </p:nvSpPr>
        <p:spPr>
          <a:xfrm>
            <a:off x="4668511"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Atom</a:t>
            </a:r>
            <a:endParaRPr/>
          </a:p>
        </p:txBody>
      </p:sp>
      <p:sp>
        <p:nvSpPr>
          <p:cNvPr id="182" name="Google Shape;182;p23"/>
          <p:cNvSpPr txBox="1"/>
          <p:nvPr/>
        </p:nvSpPr>
        <p:spPr>
          <a:xfrm>
            <a:off x="4668511"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Add</a:t>
            </a:r>
            <a:endParaRPr/>
          </a:p>
        </p:txBody>
      </p:sp>
      <p:sp>
        <p:nvSpPr>
          <p:cNvPr id="183" name="Google Shape;183;p23"/>
          <p:cNvSpPr txBox="1"/>
          <p:nvPr/>
        </p:nvSpPr>
        <p:spPr>
          <a:xfrm>
            <a:off x="466851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Input</a:t>
            </a:r>
            <a:endParaRPr/>
          </a:p>
        </p:txBody>
      </p:sp>
      <p:sp>
        <p:nvSpPr>
          <p:cNvPr id="184" name="Google Shape;184;p23"/>
          <p:cNvSpPr txBox="1"/>
          <p:nvPr/>
        </p:nvSpPr>
        <p:spPr>
          <a:xfrm>
            <a:off x="8241436"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Contact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email alt</a:t>
            </a:r>
            <a:endParaRPr/>
          </a:p>
        </p:txBody>
      </p:sp>
      <p:sp>
        <p:nvSpPr>
          <p:cNvPr id="185" name="Google Shape;185;p23"/>
          <p:cNvSpPr txBox="1"/>
          <p:nvPr/>
        </p:nvSpPr>
        <p:spPr>
          <a:xfrm>
            <a:off x="8241436"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Ease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of use</a:t>
            </a:r>
            <a:endParaRPr/>
          </a:p>
        </p:txBody>
      </p:sp>
      <p:sp>
        <p:nvSpPr>
          <p:cNvPr id="186" name="Google Shape;186;p23"/>
          <p:cNvSpPr txBox="1"/>
          <p:nvPr/>
        </p:nvSpPr>
        <p:spPr>
          <a:xfrm>
            <a:off x="824143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First-quote</a:t>
            </a:r>
            <a:endParaRPr/>
          </a:p>
        </p:txBody>
      </p:sp>
      <p:sp>
        <p:nvSpPr>
          <p:cNvPr id="187" name="Google Shape;187;p23"/>
          <p:cNvSpPr txBox="1"/>
          <p:nvPr/>
        </p:nvSpPr>
        <p:spPr>
          <a:xfrm>
            <a:off x="8241436"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Big scale</a:t>
            </a:r>
            <a:endParaRPr/>
          </a:p>
        </p:txBody>
      </p:sp>
      <p:sp>
        <p:nvSpPr>
          <p:cNvPr id="188" name="Google Shape;188;p23"/>
          <p:cNvSpPr txBox="1"/>
          <p:nvPr/>
        </p:nvSpPr>
        <p:spPr>
          <a:xfrm>
            <a:off x="8241436" y="1756657"/>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Alert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Alarm</a:t>
            </a:r>
            <a:endParaRPr/>
          </a:p>
        </p:txBody>
      </p:sp>
      <p:sp>
        <p:nvSpPr>
          <p:cNvPr id="189" name="Google Shape;189;p23"/>
          <p:cNvSpPr txBox="1"/>
          <p:nvPr/>
        </p:nvSpPr>
        <p:spPr>
          <a:xfrm>
            <a:off x="824143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Leader</a:t>
            </a:r>
            <a:endParaRPr/>
          </a:p>
        </p:txBody>
      </p:sp>
      <p:sp>
        <p:nvSpPr>
          <p:cNvPr id="190" name="Google Shape;190;p23"/>
          <p:cNvSpPr txBox="1"/>
          <p:nvPr/>
        </p:nvSpPr>
        <p:spPr>
          <a:xfrm>
            <a:off x="9670606"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Cost high</a:t>
            </a:r>
            <a:endParaRPr/>
          </a:p>
        </p:txBody>
      </p:sp>
      <p:sp>
        <p:nvSpPr>
          <p:cNvPr id="191" name="Google Shape;191;p23"/>
          <p:cNvSpPr txBox="1"/>
          <p:nvPr/>
        </p:nvSpPr>
        <p:spPr>
          <a:xfrm>
            <a:off x="9670606"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Edit</a:t>
            </a:r>
            <a:endParaRPr/>
          </a:p>
        </p:txBody>
      </p:sp>
      <p:sp>
        <p:nvSpPr>
          <p:cNvPr id="192" name="Google Shape;192;p23"/>
          <p:cNvSpPr txBox="1"/>
          <p:nvPr/>
        </p:nvSpPr>
        <p:spPr>
          <a:xfrm>
            <a:off x="967060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Flexibility</a:t>
            </a:r>
            <a:endParaRPr/>
          </a:p>
        </p:txBody>
      </p:sp>
      <p:sp>
        <p:nvSpPr>
          <p:cNvPr id="193" name="Google Shape;193;p23"/>
          <p:cNvSpPr txBox="1"/>
          <p:nvPr/>
        </p:nvSpPr>
        <p:spPr>
          <a:xfrm>
            <a:off x="9670606"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partner-up</a:t>
            </a:r>
            <a:endParaRPr/>
          </a:p>
        </p:txBody>
      </p:sp>
      <p:sp>
        <p:nvSpPr>
          <p:cNvPr id="194" name="Google Shape;194;p23"/>
          <p:cNvSpPr txBox="1"/>
          <p:nvPr/>
        </p:nvSpPr>
        <p:spPr>
          <a:xfrm>
            <a:off x="9670606"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a:t>
            </a:r>
            <a:endParaRPr/>
          </a:p>
        </p:txBody>
      </p:sp>
      <p:sp>
        <p:nvSpPr>
          <p:cNvPr id="195" name="Google Shape;195;p23"/>
          <p:cNvSpPr txBox="1"/>
          <p:nvPr/>
        </p:nvSpPr>
        <p:spPr>
          <a:xfrm>
            <a:off x="10385191"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 alt</a:t>
            </a:r>
            <a:endParaRPr/>
          </a:p>
        </p:txBody>
      </p:sp>
      <p:sp>
        <p:nvSpPr>
          <p:cNvPr id="196" name="Google Shape;196;p23"/>
          <p:cNvSpPr txBox="1"/>
          <p:nvPr/>
        </p:nvSpPr>
        <p:spPr>
          <a:xfrm>
            <a:off x="8956021" y="340508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Corporation</a:t>
            </a:r>
            <a:endParaRPr/>
          </a:p>
        </p:txBody>
      </p:sp>
      <p:sp>
        <p:nvSpPr>
          <p:cNvPr id="197" name="Google Shape;197;p23"/>
          <p:cNvSpPr txBox="1"/>
          <p:nvPr/>
        </p:nvSpPr>
        <p:spPr>
          <a:xfrm>
            <a:off x="8956021" y="4229305"/>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Ecosystem</a:t>
            </a:r>
            <a:endParaRPr/>
          </a:p>
        </p:txBody>
      </p:sp>
      <p:sp>
        <p:nvSpPr>
          <p:cNvPr id="198" name="Google Shape;198;p23"/>
          <p:cNvSpPr txBox="1"/>
          <p:nvPr/>
        </p:nvSpPr>
        <p:spPr>
          <a:xfrm>
            <a:off x="895602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First-reply-</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by-email</a:t>
            </a:r>
            <a:endParaRPr/>
          </a:p>
        </p:txBody>
      </p:sp>
      <p:sp>
        <p:nvSpPr>
          <p:cNvPr id="199" name="Google Shape;199;p23"/>
          <p:cNvSpPr txBox="1"/>
          <p:nvPr/>
        </p:nvSpPr>
        <p:spPr>
          <a:xfrm>
            <a:off x="8956021"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Bookmark</a:t>
            </a:r>
            <a:endParaRPr/>
          </a:p>
        </p:txBody>
      </p:sp>
      <p:sp>
        <p:nvSpPr>
          <p:cNvPr id="200" name="Google Shape;200;p23"/>
          <p:cNvSpPr txBox="1"/>
          <p:nvPr/>
        </p:nvSpPr>
        <p:spPr>
          <a:xfrm>
            <a:off x="8956021" y="1756657"/>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Anniversary</a:t>
            </a:r>
            <a:endParaRPr/>
          </a:p>
        </p:txBody>
      </p:sp>
      <p:sp>
        <p:nvSpPr>
          <p:cNvPr id="201" name="Google Shape;201;p23"/>
          <p:cNvSpPr txBox="1"/>
          <p:nvPr/>
        </p:nvSpPr>
        <p:spPr>
          <a:xfrm>
            <a:off x="967060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a:t>
            </a:r>
            <a:endParaRPr/>
          </a:p>
        </p:txBody>
      </p:sp>
      <p:sp>
        <p:nvSpPr>
          <p:cNvPr id="202" name="Google Shape;202;p23"/>
          <p:cNvSpPr txBox="1"/>
          <p:nvPr/>
        </p:nvSpPr>
        <p:spPr>
          <a:xfrm>
            <a:off x="11099777" y="340508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Course-advanced</a:t>
            </a:r>
            <a:endParaRPr/>
          </a:p>
        </p:txBody>
      </p:sp>
      <p:sp>
        <p:nvSpPr>
          <p:cNvPr id="203" name="Google Shape;203;p23"/>
          <p:cNvSpPr txBox="1"/>
          <p:nvPr/>
        </p:nvSpPr>
        <p:spPr>
          <a:xfrm>
            <a:off x="11099777" y="4229305"/>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Enterprise competency</a:t>
            </a:r>
            <a:endParaRPr/>
          </a:p>
        </p:txBody>
      </p:sp>
      <p:sp>
        <p:nvSpPr>
          <p:cNvPr id="204" name="Google Shape;204;p23"/>
          <p:cNvSpPr txBox="1"/>
          <p:nvPr/>
        </p:nvSpPr>
        <p:spPr>
          <a:xfrm>
            <a:off x="11099777"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Group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of users</a:t>
            </a:r>
            <a:endParaRPr/>
          </a:p>
        </p:txBody>
      </p:sp>
      <p:sp>
        <p:nvSpPr>
          <p:cNvPr id="205" name="Google Shape;205;p23"/>
          <p:cNvSpPr txBox="1"/>
          <p:nvPr/>
        </p:nvSpPr>
        <p:spPr>
          <a:xfrm>
            <a:off x="11099777"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 alt 2</a:t>
            </a:r>
            <a:endParaRPr/>
          </a:p>
        </p:txBody>
      </p:sp>
      <p:sp>
        <p:nvSpPr>
          <p:cNvPr id="206" name="Google Shape;206;p23"/>
          <p:cNvSpPr txBox="1"/>
          <p:nvPr/>
        </p:nvSpPr>
        <p:spPr>
          <a:xfrm>
            <a:off x="11099777" y="1756657"/>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  3</a:t>
            </a:r>
            <a:endParaRPr/>
          </a:p>
        </p:txBody>
      </p:sp>
      <p:sp>
        <p:nvSpPr>
          <p:cNvPr id="207" name="Google Shape;207;p23"/>
          <p:cNvSpPr txBox="1"/>
          <p:nvPr/>
        </p:nvSpPr>
        <p:spPr>
          <a:xfrm>
            <a:off x="8956021" y="5871746"/>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Light bulb</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Icons">
  <p:cSld name="2_Icons">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24"/>
          <p:cNvSpPr/>
          <p:nvPr/>
        </p:nvSpPr>
        <p:spPr>
          <a:xfrm flipH="1">
            <a:off x="-7" y="1276793"/>
            <a:ext cx="3239347" cy="1619825"/>
          </a:xfrm>
          <a:prstGeom prst="leftBracke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24"/>
          <p:cNvSpPr txBox="1"/>
          <p:nvPr/>
        </p:nvSpPr>
        <p:spPr>
          <a:xfrm>
            <a:off x="1911026" y="2580873"/>
            <a:ext cx="114289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Robot Attended</a:t>
            </a:r>
            <a:endParaRPr/>
          </a:p>
        </p:txBody>
      </p:sp>
      <p:sp>
        <p:nvSpPr>
          <p:cNvPr id="212" name="Google Shape;212;p24"/>
          <p:cNvSpPr txBox="1"/>
          <p:nvPr/>
        </p:nvSpPr>
        <p:spPr>
          <a:xfrm>
            <a:off x="539318" y="2580873"/>
            <a:ext cx="96115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Robot Unattended</a:t>
            </a:r>
            <a:endParaRPr/>
          </a:p>
        </p:txBody>
      </p:sp>
      <p:sp>
        <p:nvSpPr>
          <p:cNvPr id="213" name="Google Shape;213;p24"/>
          <p:cNvSpPr txBox="1"/>
          <p:nvPr/>
        </p:nvSpPr>
        <p:spPr>
          <a:xfrm>
            <a:off x="665076" y="1756657"/>
            <a:ext cx="709636"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Orchestrator</a:t>
            </a:r>
            <a:endParaRPr/>
          </a:p>
        </p:txBody>
      </p:sp>
      <p:sp>
        <p:nvSpPr>
          <p:cNvPr id="214" name="Google Shape;214;p24"/>
          <p:cNvSpPr txBox="1"/>
          <p:nvPr/>
        </p:nvSpPr>
        <p:spPr>
          <a:xfrm>
            <a:off x="2320810" y="1756657"/>
            <a:ext cx="304800"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Studio</a:t>
            </a:r>
            <a:endParaRPr/>
          </a:p>
        </p:txBody>
      </p:sp>
      <p:sp>
        <p:nvSpPr>
          <p:cNvPr id="215" name="Google Shape;215;p24"/>
          <p:cNvSpPr txBox="1"/>
          <p:nvPr/>
        </p:nvSpPr>
        <p:spPr>
          <a:xfrm>
            <a:off x="10387591"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Calendar</a:t>
            </a:r>
            <a:endParaRPr/>
          </a:p>
        </p:txBody>
      </p:sp>
      <p:sp>
        <p:nvSpPr>
          <p:cNvPr id="216" name="Google Shape;216;p24"/>
          <p:cNvSpPr txBox="1"/>
          <p:nvPr/>
        </p:nvSpPr>
        <p:spPr>
          <a:xfrm>
            <a:off x="10387591"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a:t>
            </a:r>
            <a:endParaRPr/>
          </a:p>
        </p:txBody>
      </p:sp>
      <p:sp>
        <p:nvSpPr>
          <p:cNvPr id="217" name="Google Shape;217;p24"/>
          <p:cNvSpPr txBox="1"/>
          <p:nvPr/>
        </p:nvSpPr>
        <p:spPr>
          <a:xfrm>
            <a:off x="11099777"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Enterprise-competency alt</a:t>
            </a:r>
            <a:endParaRPr/>
          </a:p>
        </p:txBody>
      </p:sp>
      <p:sp>
        <p:nvSpPr>
          <p:cNvPr id="218" name="Google Shape;218;p24"/>
          <p:cNvSpPr txBox="1"/>
          <p:nvPr/>
        </p:nvSpPr>
        <p:spPr>
          <a:xfrm>
            <a:off x="11099777"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Growth</a:t>
            </a:r>
            <a:endParaRPr/>
          </a:p>
        </p:txBody>
      </p:sp>
      <p:sp>
        <p:nvSpPr>
          <p:cNvPr id="219" name="Google Shape;219;p24"/>
          <p:cNvSpPr txBox="1"/>
          <p:nvPr/>
        </p:nvSpPr>
        <p:spPr>
          <a:xfrm>
            <a:off x="11099777"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Certification</a:t>
            </a:r>
            <a:endParaRPr/>
          </a:p>
        </p:txBody>
      </p:sp>
      <p:sp>
        <p:nvSpPr>
          <p:cNvPr id="220" name="Google Shape;220;p24"/>
          <p:cNvSpPr txBox="1"/>
          <p:nvPr/>
        </p:nvSpPr>
        <p:spPr>
          <a:xfrm>
            <a:off x="11099777"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 2</a:t>
            </a:r>
            <a:endParaRPr/>
          </a:p>
        </p:txBody>
      </p:sp>
      <p:sp>
        <p:nvSpPr>
          <p:cNvPr id="221" name="Google Shape;221;p24"/>
          <p:cNvSpPr txBox="1"/>
          <p:nvPr/>
        </p:nvSpPr>
        <p:spPr>
          <a:xfrm>
            <a:off x="38623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Equal</a:t>
            </a:r>
            <a:endParaRPr/>
          </a:p>
        </p:txBody>
      </p:sp>
      <p:sp>
        <p:nvSpPr>
          <p:cNvPr id="222" name="Google Shape;222;p24"/>
          <p:cNvSpPr txBox="1"/>
          <p:nvPr/>
        </p:nvSpPr>
        <p:spPr>
          <a:xfrm>
            <a:off x="38623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Health</a:t>
            </a:r>
            <a:endParaRPr/>
          </a:p>
        </p:txBody>
      </p:sp>
      <p:sp>
        <p:nvSpPr>
          <p:cNvPr id="223" name="Google Shape;223;p24"/>
          <p:cNvSpPr txBox="1"/>
          <p:nvPr/>
        </p:nvSpPr>
        <p:spPr>
          <a:xfrm>
            <a:off x="386232"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Chart</a:t>
            </a:r>
            <a:endParaRPr/>
          </a:p>
        </p:txBody>
      </p:sp>
      <p:sp>
        <p:nvSpPr>
          <p:cNvPr id="224" name="Google Shape;224;p24"/>
          <p:cNvSpPr txBox="1"/>
          <p:nvPr/>
        </p:nvSpPr>
        <p:spPr>
          <a:xfrm>
            <a:off x="386232"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 foundation 3</a:t>
            </a:r>
            <a:endParaRPr/>
          </a:p>
        </p:txBody>
      </p:sp>
      <p:sp>
        <p:nvSpPr>
          <p:cNvPr id="225" name="Google Shape;225;p24"/>
          <p:cNvSpPr txBox="1"/>
          <p:nvPr/>
        </p:nvSpPr>
        <p:spPr>
          <a:xfrm>
            <a:off x="109419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Error</a:t>
            </a:r>
            <a:endParaRPr/>
          </a:p>
        </p:txBody>
      </p:sp>
      <p:sp>
        <p:nvSpPr>
          <p:cNvPr id="226" name="Google Shape;226;p24"/>
          <p:cNvSpPr txBox="1"/>
          <p:nvPr/>
        </p:nvSpPr>
        <p:spPr>
          <a:xfrm>
            <a:off x="109419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Heart</a:t>
            </a:r>
            <a:endParaRPr/>
          </a:p>
        </p:txBody>
      </p:sp>
      <p:sp>
        <p:nvSpPr>
          <p:cNvPr id="227" name="Google Shape;227;p24"/>
          <p:cNvSpPr txBox="1"/>
          <p:nvPr/>
        </p:nvSpPr>
        <p:spPr>
          <a:xfrm>
            <a:off x="1094199"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Clock</a:t>
            </a:r>
            <a:endParaRPr/>
          </a:p>
        </p:txBody>
      </p:sp>
      <p:sp>
        <p:nvSpPr>
          <p:cNvPr id="228" name="Google Shape;228;p24"/>
          <p:cNvSpPr txBox="1"/>
          <p:nvPr/>
        </p:nvSpPr>
        <p:spPr>
          <a:xfrm>
            <a:off x="109419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Course-orchestrator</a:t>
            </a:r>
            <a:endParaRPr/>
          </a:p>
        </p:txBody>
      </p:sp>
      <p:sp>
        <p:nvSpPr>
          <p:cNvPr id="229" name="Google Shape;229;p24"/>
          <p:cNvSpPr txBox="1"/>
          <p:nvPr/>
        </p:nvSpPr>
        <p:spPr>
          <a:xfrm>
            <a:off x="1808609"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Exception handling</a:t>
            </a:r>
            <a:endParaRPr/>
          </a:p>
        </p:txBody>
      </p:sp>
      <p:sp>
        <p:nvSpPr>
          <p:cNvPr id="230" name="Google Shape;230;p24"/>
          <p:cNvSpPr txBox="1"/>
          <p:nvPr/>
        </p:nvSpPr>
        <p:spPr>
          <a:xfrm>
            <a:off x="180860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Home</a:t>
            </a:r>
            <a:endParaRPr/>
          </a:p>
        </p:txBody>
      </p:sp>
      <p:sp>
        <p:nvSpPr>
          <p:cNvPr id="231" name="Google Shape;231;p24"/>
          <p:cNvSpPr txBox="1"/>
          <p:nvPr/>
        </p:nvSpPr>
        <p:spPr>
          <a:xfrm>
            <a:off x="180860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app</a:t>
            </a:r>
            <a:endParaRPr/>
          </a:p>
        </p:txBody>
      </p:sp>
      <p:sp>
        <p:nvSpPr>
          <p:cNvPr id="232" name="Google Shape;232;p24"/>
          <p:cNvSpPr txBox="1"/>
          <p:nvPr/>
        </p:nvSpPr>
        <p:spPr>
          <a:xfrm>
            <a:off x="1808609"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CRM</a:t>
            </a:r>
            <a:endParaRPr/>
          </a:p>
        </p:txBody>
      </p:sp>
      <p:sp>
        <p:nvSpPr>
          <p:cNvPr id="233" name="Google Shape;233;p24"/>
          <p:cNvSpPr txBox="1"/>
          <p:nvPr/>
        </p:nvSpPr>
        <p:spPr>
          <a:xfrm>
            <a:off x="2524257"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Fast ROI</a:t>
            </a:r>
            <a:endParaRPr/>
          </a:p>
        </p:txBody>
      </p:sp>
      <p:sp>
        <p:nvSpPr>
          <p:cNvPr id="234" name="Google Shape;234;p24"/>
          <p:cNvSpPr txBox="1"/>
          <p:nvPr/>
        </p:nvSpPr>
        <p:spPr>
          <a:xfrm>
            <a:off x="2524257"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Hourglass</a:t>
            </a:r>
            <a:endParaRPr/>
          </a:p>
        </p:txBody>
      </p:sp>
      <p:sp>
        <p:nvSpPr>
          <p:cNvPr id="235" name="Google Shape;235;p24"/>
          <p:cNvSpPr txBox="1"/>
          <p:nvPr/>
        </p:nvSpPr>
        <p:spPr>
          <a:xfrm>
            <a:off x="4667488"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Code</a:t>
            </a:r>
            <a:endParaRPr/>
          </a:p>
        </p:txBody>
      </p:sp>
      <p:sp>
        <p:nvSpPr>
          <p:cNvPr id="236" name="Google Shape;236;p24"/>
          <p:cNvSpPr txBox="1"/>
          <p:nvPr/>
        </p:nvSpPr>
        <p:spPr>
          <a:xfrm>
            <a:off x="4667488"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Desktop program</a:t>
            </a:r>
            <a:endParaRPr/>
          </a:p>
        </p:txBody>
      </p:sp>
      <p:sp>
        <p:nvSpPr>
          <p:cNvPr id="237" name="Google Shape;237;p24"/>
          <p:cNvSpPr txBox="1"/>
          <p:nvPr/>
        </p:nvSpPr>
        <p:spPr>
          <a:xfrm>
            <a:off x="538189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First-link</a:t>
            </a:r>
            <a:endParaRPr/>
          </a:p>
        </p:txBody>
      </p:sp>
      <p:sp>
        <p:nvSpPr>
          <p:cNvPr id="238" name="Google Shape;238;p24"/>
          <p:cNvSpPr txBox="1"/>
          <p:nvPr/>
        </p:nvSpPr>
        <p:spPr>
          <a:xfrm>
            <a:off x="4667488"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Automated data entry</a:t>
            </a:r>
            <a:endParaRPr/>
          </a:p>
        </p:txBody>
      </p:sp>
      <p:sp>
        <p:nvSpPr>
          <p:cNvPr id="239" name="Google Shape;239;p24"/>
          <p:cNvSpPr txBox="1"/>
          <p:nvPr/>
        </p:nvSpPr>
        <p:spPr>
          <a:xfrm>
            <a:off x="538189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a:t>
            </a:r>
            <a:endParaRPr/>
          </a:p>
        </p:txBody>
      </p:sp>
      <p:sp>
        <p:nvSpPr>
          <p:cNvPr id="240" name="Google Shape;240;p24"/>
          <p:cNvSpPr txBox="1"/>
          <p:nvPr/>
        </p:nvSpPr>
        <p:spPr>
          <a:xfrm>
            <a:off x="538189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Keyboard</a:t>
            </a:r>
            <a:endParaRPr/>
          </a:p>
        </p:txBody>
      </p:sp>
      <p:sp>
        <p:nvSpPr>
          <p:cNvPr id="241" name="Google Shape;241;p24"/>
          <p:cNvSpPr txBox="1"/>
          <p:nvPr/>
        </p:nvSpPr>
        <p:spPr>
          <a:xfrm>
            <a:off x="538189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Complete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audit</a:t>
            </a:r>
            <a:endParaRPr/>
          </a:p>
        </p:txBody>
      </p:sp>
      <p:sp>
        <p:nvSpPr>
          <p:cNvPr id="242" name="Google Shape;242;p24"/>
          <p:cNvSpPr txBox="1"/>
          <p:nvPr/>
        </p:nvSpPr>
        <p:spPr>
          <a:xfrm>
            <a:off x="538189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Document </a:t>
            </a:r>
            <a:br>
              <a:rPr lang="en-US" sz="800">
                <a:solidFill>
                  <a:schemeClr val="dk1"/>
                </a:solidFill>
                <a:latin typeface="Arial"/>
                <a:ea typeface="Arial"/>
                <a:cs typeface="Arial"/>
                <a:sym typeface="Arial"/>
              </a:rPr>
            </a:br>
            <a:endParaRPr sz="800">
              <a:solidFill>
                <a:schemeClr val="dk1"/>
              </a:solidFill>
              <a:latin typeface="Arial"/>
              <a:ea typeface="Arial"/>
              <a:cs typeface="Arial"/>
              <a:sym typeface="Arial"/>
            </a:endParaRPr>
          </a:p>
        </p:txBody>
      </p:sp>
      <p:sp>
        <p:nvSpPr>
          <p:cNvPr id="243" name="Google Shape;243;p24"/>
          <p:cNvSpPr txBox="1"/>
          <p:nvPr/>
        </p:nvSpPr>
        <p:spPr>
          <a:xfrm>
            <a:off x="609630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First-mention</a:t>
            </a:r>
            <a:endParaRPr/>
          </a:p>
        </p:txBody>
      </p:sp>
      <p:sp>
        <p:nvSpPr>
          <p:cNvPr id="244" name="Google Shape;244;p24"/>
          <p:cNvSpPr txBox="1"/>
          <p:nvPr/>
        </p:nvSpPr>
        <p:spPr>
          <a:xfrm>
            <a:off x="5381899"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Automation</a:t>
            </a:r>
            <a:endParaRPr/>
          </a:p>
        </p:txBody>
      </p:sp>
      <p:sp>
        <p:nvSpPr>
          <p:cNvPr id="245" name="Google Shape;245;p24"/>
          <p:cNvSpPr txBox="1"/>
          <p:nvPr/>
        </p:nvSpPr>
        <p:spPr>
          <a:xfrm>
            <a:off x="609630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Alt</a:t>
            </a:r>
            <a:endParaRPr/>
          </a:p>
        </p:txBody>
      </p:sp>
      <p:sp>
        <p:nvSpPr>
          <p:cNvPr id="246" name="Google Shape;246;p24"/>
          <p:cNvSpPr txBox="1"/>
          <p:nvPr/>
        </p:nvSpPr>
        <p:spPr>
          <a:xfrm>
            <a:off x="609630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Label</a:t>
            </a:r>
            <a:endParaRPr/>
          </a:p>
        </p:txBody>
      </p:sp>
      <p:sp>
        <p:nvSpPr>
          <p:cNvPr id="247" name="Google Shape;247;p24"/>
          <p:cNvSpPr txBox="1"/>
          <p:nvPr/>
        </p:nvSpPr>
        <p:spPr>
          <a:xfrm>
            <a:off x="609630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Contact</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email</a:t>
            </a:r>
            <a:endParaRPr/>
          </a:p>
        </p:txBody>
      </p:sp>
      <p:sp>
        <p:nvSpPr>
          <p:cNvPr id="248" name="Google Shape;248;p24"/>
          <p:cNvSpPr txBox="1"/>
          <p:nvPr/>
        </p:nvSpPr>
        <p:spPr>
          <a:xfrm>
            <a:off x="6096309"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Done</a:t>
            </a:r>
            <a:endParaRPr/>
          </a:p>
        </p:txBody>
      </p:sp>
      <p:sp>
        <p:nvSpPr>
          <p:cNvPr id="249" name="Google Shape;249;p24"/>
          <p:cNvSpPr txBox="1"/>
          <p:nvPr/>
        </p:nvSpPr>
        <p:spPr>
          <a:xfrm>
            <a:off x="6810720"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First-onebox</a:t>
            </a:r>
            <a:endParaRPr sz="800">
              <a:solidFill>
                <a:schemeClr val="dk1"/>
              </a:solidFill>
              <a:latin typeface="Arial"/>
              <a:ea typeface="Arial"/>
              <a:cs typeface="Arial"/>
              <a:sym typeface="Arial"/>
            </a:endParaRPr>
          </a:p>
        </p:txBody>
      </p:sp>
      <p:sp>
        <p:nvSpPr>
          <p:cNvPr id="250" name="Google Shape;250;p24"/>
          <p:cNvSpPr txBox="1"/>
          <p:nvPr/>
        </p:nvSpPr>
        <p:spPr>
          <a:xfrm>
            <a:off x="6096309"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Background automation</a:t>
            </a:r>
            <a:endParaRPr/>
          </a:p>
        </p:txBody>
      </p:sp>
      <p:sp>
        <p:nvSpPr>
          <p:cNvPr id="251" name="Google Shape;251;p24"/>
          <p:cNvSpPr txBox="1"/>
          <p:nvPr/>
        </p:nvSpPr>
        <p:spPr>
          <a:xfrm>
            <a:off x="6810720"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AI Enabled</a:t>
            </a:r>
            <a:endParaRPr/>
          </a:p>
        </p:txBody>
      </p:sp>
      <p:sp>
        <p:nvSpPr>
          <p:cNvPr id="252" name="Google Shape;252;p24"/>
          <p:cNvSpPr txBox="1"/>
          <p:nvPr/>
        </p:nvSpPr>
        <p:spPr>
          <a:xfrm>
            <a:off x="6810720"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Label alt</a:t>
            </a:r>
            <a:endParaRPr/>
          </a:p>
        </p:txBody>
      </p:sp>
      <p:sp>
        <p:nvSpPr>
          <p:cNvPr id="253" name="Google Shape;253;p24"/>
          <p:cNvSpPr txBox="1"/>
          <p:nvPr/>
        </p:nvSpPr>
        <p:spPr>
          <a:xfrm>
            <a:off x="8959652"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Cost low</a:t>
            </a:r>
            <a:endParaRPr/>
          </a:p>
        </p:txBody>
      </p:sp>
      <p:sp>
        <p:nvSpPr>
          <p:cNvPr id="254" name="Google Shape;254;p24"/>
          <p:cNvSpPr txBox="1"/>
          <p:nvPr/>
        </p:nvSpPr>
        <p:spPr>
          <a:xfrm>
            <a:off x="8959652"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Editor</a:t>
            </a:r>
            <a:endParaRPr/>
          </a:p>
        </p:txBody>
      </p:sp>
      <p:sp>
        <p:nvSpPr>
          <p:cNvPr id="255" name="Google Shape;255;p24"/>
          <p:cNvSpPr txBox="1"/>
          <p:nvPr/>
        </p:nvSpPr>
        <p:spPr>
          <a:xfrm>
            <a:off x="967267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Goals</a:t>
            </a:r>
            <a:endParaRPr/>
          </a:p>
        </p:txBody>
      </p:sp>
      <p:sp>
        <p:nvSpPr>
          <p:cNvPr id="256" name="Google Shape;256;p24"/>
          <p:cNvSpPr txBox="1"/>
          <p:nvPr/>
        </p:nvSpPr>
        <p:spPr>
          <a:xfrm>
            <a:off x="8959652"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partner-up alt</a:t>
            </a:r>
            <a:endParaRPr/>
          </a:p>
        </p:txBody>
      </p:sp>
      <p:sp>
        <p:nvSpPr>
          <p:cNvPr id="257" name="Google Shape;257;p24"/>
          <p:cNvSpPr txBox="1"/>
          <p:nvPr/>
        </p:nvSpPr>
        <p:spPr>
          <a:xfrm>
            <a:off x="9672676"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  2</a:t>
            </a:r>
            <a:endParaRPr/>
          </a:p>
        </p:txBody>
      </p:sp>
      <p:sp>
        <p:nvSpPr>
          <p:cNvPr id="258" name="Google Shape;258;p24"/>
          <p:cNvSpPr txBox="1"/>
          <p:nvPr/>
        </p:nvSpPr>
        <p:spPr>
          <a:xfrm>
            <a:off x="10387591" y="587773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special</a:t>
            </a:r>
            <a:endParaRPr/>
          </a:p>
        </p:txBody>
      </p:sp>
      <p:sp>
        <p:nvSpPr>
          <p:cNvPr id="259" name="Google Shape;259;p24"/>
          <p:cNvSpPr txBox="1"/>
          <p:nvPr/>
        </p:nvSpPr>
        <p:spPr>
          <a:xfrm>
            <a:off x="2524257"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download</a:t>
            </a:r>
            <a:endParaRPr/>
          </a:p>
        </p:txBody>
      </p:sp>
      <p:sp>
        <p:nvSpPr>
          <p:cNvPr id="260" name="Google Shape;260;p24"/>
          <p:cNvSpPr txBox="1"/>
          <p:nvPr/>
        </p:nvSpPr>
        <p:spPr>
          <a:xfrm>
            <a:off x="2524257"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Crown</a:t>
            </a:r>
            <a:endParaRPr/>
          </a:p>
        </p:txBody>
      </p:sp>
      <p:sp>
        <p:nvSpPr>
          <p:cNvPr id="261" name="Google Shape;261;p24"/>
          <p:cNvSpPr txBox="1"/>
          <p:nvPr/>
        </p:nvSpPr>
        <p:spPr>
          <a:xfrm>
            <a:off x="324123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 Emoji</a:t>
            </a:r>
            <a:endParaRPr/>
          </a:p>
        </p:txBody>
      </p:sp>
      <p:sp>
        <p:nvSpPr>
          <p:cNvPr id="262" name="Google Shape;262;p24"/>
          <p:cNvSpPr txBox="1"/>
          <p:nvPr/>
        </p:nvSpPr>
        <p:spPr>
          <a:xfrm>
            <a:off x="11099777"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Assessment</a:t>
            </a:r>
            <a:endParaRPr/>
          </a:p>
        </p:txBody>
      </p:sp>
      <p:sp>
        <p:nvSpPr>
          <p:cNvPr id="263" name="Google Shape;263;p24"/>
          <p:cNvSpPr txBox="1"/>
          <p:nvPr/>
        </p:nvSpPr>
        <p:spPr>
          <a:xfrm>
            <a:off x="324123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Abstract</a:t>
            </a:r>
            <a:endParaRPr/>
          </a:p>
        </p:txBody>
      </p:sp>
      <p:sp>
        <p:nvSpPr>
          <p:cNvPr id="264" name="Google Shape;264;p24"/>
          <p:cNvSpPr txBox="1"/>
          <p:nvPr/>
        </p:nvSpPr>
        <p:spPr>
          <a:xfrm>
            <a:off x="324123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Information</a:t>
            </a:r>
            <a:endParaRPr/>
          </a:p>
        </p:txBody>
      </p:sp>
      <p:sp>
        <p:nvSpPr>
          <p:cNvPr id="265" name="Google Shape;265;p24"/>
          <p:cNvSpPr txBox="1"/>
          <p:nvPr/>
        </p:nvSpPr>
        <p:spPr>
          <a:xfrm>
            <a:off x="3932072"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upload</a:t>
            </a:r>
            <a:endParaRPr/>
          </a:p>
        </p:txBody>
      </p:sp>
      <p:sp>
        <p:nvSpPr>
          <p:cNvPr id="266" name="Google Shape;266;p24"/>
          <p:cNvSpPr txBox="1"/>
          <p:nvPr/>
        </p:nvSpPr>
        <p:spPr>
          <a:xfrm>
            <a:off x="3932072"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Decrease</a:t>
            </a:r>
            <a:endParaRPr/>
          </a:p>
        </p:txBody>
      </p:sp>
      <p:sp>
        <p:nvSpPr>
          <p:cNvPr id="267" name="Google Shape;267;p24"/>
          <p:cNvSpPr txBox="1"/>
          <p:nvPr/>
        </p:nvSpPr>
        <p:spPr>
          <a:xfrm>
            <a:off x="4667488"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First-like</a:t>
            </a:r>
            <a:endParaRPr/>
          </a:p>
        </p:txBody>
      </p:sp>
      <p:sp>
        <p:nvSpPr>
          <p:cNvPr id="268" name="Google Shape;268;p24"/>
          <p:cNvSpPr txBox="1"/>
          <p:nvPr/>
        </p:nvSpPr>
        <p:spPr>
          <a:xfrm>
            <a:off x="3932072"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Autobiographer</a:t>
            </a:r>
            <a:endParaRPr/>
          </a:p>
        </p:txBody>
      </p:sp>
      <p:sp>
        <p:nvSpPr>
          <p:cNvPr id="269" name="Google Shape;269;p24"/>
          <p:cNvSpPr txBox="1"/>
          <p:nvPr/>
        </p:nvSpPr>
        <p:spPr>
          <a:xfrm>
            <a:off x="4667488"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Advanced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OCR</a:t>
            </a:r>
            <a:endParaRPr/>
          </a:p>
        </p:txBody>
      </p:sp>
      <p:sp>
        <p:nvSpPr>
          <p:cNvPr id="270" name="Google Shape;270;p24"/>
          <p:cNvSpPr txBox="1"/>
          <p:nvPr/>
        </p:nvSpPr>
        <p:spPr>
          <a:xfrm>
            <a:off x="4667488"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Institutionalize</a:t>
            </a:r>
            <a:endParaRPr/>
          </a:p>
        </p:txBody>
      </p:sp>
      <p:sp>
        <p:nvSpPr>
          <p:cNvPr id="271" name="Google Shape;271;p24"/>
          <p:cNvSpPr txBox="1"/>
          <p:nvPr/>
        </p:nvSpPr>
        <p:spPr>
          <a:xfrm>
            <a:off x="324123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secure</a:t>
            </a:r>
            <a:endParaRPr/>
          </a:p>
        </p:txBody>
      </p:sp>
      <p:sp>
        <p:nvSpPr>
          <p:cNvPr id="272" name="Google Shape;272;p24"/>
          <p:cNvSpPr txBox="1"/>
          <p:nvPr/>
        </p:nvSpPr>
        <p:spPr>
          <a:xfrm>
            <a:off x="324123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Cultural acceptance</a:t>
            </a:r>
            <a:endParaRPr/>
          </a:p>
        </p:txBody>
      </p:sp>
      <p:sp>
        <p:nvSpPr>
          <p:cNvPr id="273" name="Google Shape;273;p24"/>
          <p:cNvSpPr txBox="1"/>
          <p:nvPr/>
        </p:nvSpPr>
        <p:spPr>
          <a:xfrm>
            <a:off x="393207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 Flag</a:t>
            </a:r>
            <a:endParaRPr/>
          </a:p>
        </p:txBody>
      </p:sp>
      <p:sp>
        <p:nvSpPr>
          <p:cNvPr id="274" name="Google Shape;274;p24"/>
          <p:cNvSpPr txBox="1"/>
          <p:nvPr/>
        </p:nvSpPr>
        <p:spPr>
          <a:xfrm>
            <a:off x="3241239"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Atom</a:t>
            </a:r>
            <a:endParaRPr/>
          </a:p>
        </p:txBody>
      </p:sp>
      <p:sp>
        <p:nvSpPr>
          <p:cNvPr id="275" name="Google Shape;275;p24"/>
          <p:cNvSpPr txBox="1"/>
          <p:nvPr/>
        </p:nvSpPr>
        <p:spPr>
          <a:xfrm>
            <a:off x="3932072"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Add</a:t>
            </a:r>
            <a:endParaRPr/>
          </a:p>
        </p:txBody>
      </p:sp>
      <p:sp>
        <p:nvSpPr>
          <p:cNvPr id="276" name="Google Shape;276;p24"/>
          <p:cNvSpPr txBox="1"/>
          <p:nvPr/>
        </p:nvSpPr>
        <p:spPr>
          <a:xfrm>
            <a:off x="393207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Input</a:t>
            </a:r>
            <a:endParaRPr/>
          </a:p>
        </p:txBody>
      </p:sp>
      <p:sp>
        <p:nvSpPr>
          <p:cNvPr id="277" name="Google Shape;277;p24"/>
          <p:cNvSpPr txBox="1"/>
          <p:nvPr/>
        </p:nvSpPr>
        <p:spPr>
          <a:xfrm>
            <a:off x="6810720"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Contact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email alt</a:t>
            </a:r>
            <a:endParaRPr/>
          </a:p>
        </p:txBody>
      </p:sp>
      <p:sp>
        <p:nvSpPr>
          <p:cNvPr id="278" name="Google Shape;278;p24"/>
          <p:cNvSpPr txBox="1"/>
          <p:nvPr/>
        </p:nvSpPr>
        <p:spPr>
          <a:xfrm>
            <a:off x="6810720"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Ease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of use</a:t>
            </a:r>
            <a:endParaRPr/>
          </a:p>
        </p:txBody>
      </p:sp>
      <p:sp>
        <p:nvSpPr>
          <p:cNvPr id="279" name="Google Shape;279;p24"/>
          <p:cNvSpPr txBox="1"/>
          <p:nvPr/>
        </p:nvSpPr>
        <p:spPr>
          <a:xfrm>
            <a:off x="7525130"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First-quote</a:t>
            </a:r>
            <a:endParaRPr/>
          </a:p>
        </p:txBody>
      </p:sp>
      <p:sp>
        <p:nvSpPr>
          <p:cNvPr id="280" name="Google Shape;280;p24"/>
          <p:cNvSpPr txBox="1"/>
          <p:nvPr/>
        </p:nvSpPr>
        <p:spPr>
          <a:xfrm>
            <a:off x="6810720"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Big scale</a:t>
            </a:r>
            <a:endParaRPr/>
          </a:p>
        </p:txBody>
      </p:sp>
      <p:sp>
        <p:nvSpPr>
          <p:cNvPr id="281" name="Google Shape;281;p24"/>
          <p:cNvSpPr txBox="1"/>
          <p:nvPr/>
        </p:nvSpPr>
        <p:spPr>
          <a:xfrm>
            <a:off x="7525130"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Alert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Alarm</a:t>
            </a:r>
            <a:endParaRPr/>
          </a:p>
        </p:txBody>
      </p:sp>
      <p:sp>
        <p:nvSpPr>
          <p:cNvPr id="282" name="Google Shape;282;p24"/>
          <p:cNvSpPr txBox="1"/>
          <p:nvPr/>
        </p:nvSpPr>
        <p:spPr>
          <a:xfrm>
            <a:off x="7525130"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Leader</a:t>
            </a:r>
            <a:endParaRPr/>
          </a:p>
        </p:txBody>
      </p:sp>
      <p:sp>
        <p:nvSpPr>
          <p:cNvPr id="283" name="Google Shape;283;p24"/>
          <p:cNvSpPr txBox="1"/>
          <p:nvPr/>
        </p:nvSpPr>
        <p:spPr>
          <a:xfrm>
            <a:off x="8239541"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Cost high</a:t>
            </a:r>
            <a:endParaRPr/>
          </a:p>
        </p:txBody>
      </p:sp>
      <p:sp>
        <p:nvSpPr>
          <p:cNvPr id="284" name="Google Shape;284;p24"/>
          <p:cNvSpPr txBox="1"/>
          <p:nvPr/>
        </p:nvSpPr>
        <p:spPr>
          <a:xfrm>
            <a:off x="8239541"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Edit</a:t>
            </a:r>
            <a:endParaRPr/>
          </a:p>
        </p:txBody>
      </p:sp>
      <p:sp>
        <p:nvSpPr>
          <p:cNvPr id="285" name="Google Shape;285;p24"/>
          <p:cNvSpPr txBox="1"/>
          <p:nvPr/>
        </p:nvSpPr>
        <p:spPr>
          <a:xfrm>
            <a:off x="895965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Flexibility</a:t>
            </a:r>
            <a:endParaRPr/>
          </a:p>
        </p:txBody>
      </p:sp>
      <p:sp>
        <p:nvSpPr>
          <p:cNvPr id="286" name="Google Shape;286;p24"/>
          <p:cNvSpPr txBox="1"/>
          <p:nvPr/>
        </p:nvSpPr>
        <p:spPr>
          <a:xfrm>
            <a:off x="8239541"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partner-up</a:t>
            </a:r>
            <a:endParaRPr/>
          </a:p>
        </p:txBody>
      </p:sp>
      <p:sp>
        <p:nvSpPr>
          <p:cNvPr id="287" name="Google Shape;287;p24"/>
          <p:cNvSpPr txBox="1"/>
          <p:nvPr/>
        </p:nvSpPr>
        <p:spPr>
          <a:xfrm>
            <a:off x="8959652"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a:t>
            </a:r>
            <a:endParaRPr/>
          </a:p>
        </p:txBody>
      </p:sp>
      <p:sp>
        <p:nvSpPr>
          <p:cNvPr id="288" name="Google Shape;288;p24"/>
          <p:cNvSpPr txBox="1"/>
          <p:nvPr/>
        </p:nvSpPr>
        <p:spPr>
          <a:xfrm>
            <a:off x="967267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 alt</a:t>
            </a:r>
            <a:endParaRPr/>
          </a:p>
        </p:txBody>
      </p:sp>
      <p:sp>
        <p:nvSpPr>
          <p:cNvPr id="289" name="Google Shape;289;p24"/>
          <p:cNvSpPr txBox="1"/>
          <p:nvPr/>
        </p:nvSpPr>
        <p:spPr>
          <a:xfrm>
            <a:off x="7525130"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Corporation</a:t>
            </a:r>
            <a:endParaRPr/>
          </a:p>
        </p:txBody>
      </p:sp>
      <p:sp>
        <p:nvSpPr>
          <p:cNvPr id="290" name="Google Shape;290;p24"/>
          <p:cNvSpPr txBox="1"/>
          <p:nvPr/>
        </p:nvSpPr>
        <p:spPr>
          <a:xfrm>
            <a:off x="7525130"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Ecosystem</a:t>
            </a:r>
            <a:endParaRPr/>
          </a:p>
        </p:txBody>
      </p:sp>
      <p:sp>
        <p:nvSpPr>
          <p:cNvPr id="291" name="Google Shape;291;p24"/>
          <p:cNvSpPr txBox="1"/>
          <p:nvPr/>
        </p:nvSpPr>
        <p:spPr>
          <a:xfrm>
            <a:off x="823954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First-reply-</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by-email</a:t>
            </a:r>
            <a:endParaRPr/>
          </a:p>
        </p:txBody>
      </p:sp>
      <p:sp>
        <p:nvSpPr>
          <p:cNvPr id="292" name="Google Shape;292;p24"/>
          <p:cNvSpPr txBox="1"/>
          <p:nvPr/>
        </p:nvSpPr>
        <p:spPr>
          <a:xfrm>
            <a:off x="7525130"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Bookmark</a:t>
            </a:r>
            <a:endParaRPr/>
          </a:p>
        </p:txBody>
      </p:sp>
      <p:sp>
        <p:nvSpPr>
          <p:cNvPr id="293" name="Google Shape;293;p24"/>
          <p:cNvSpPr txBox="1"/>
          <p:nvPr/>
        </p:nvSpPr>
        <p:spPr>
          <a:xfrm>
            <a:off x="8239541"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Anniversary</a:t>
            </a:r>
            <a:endParaRPr/>
          </a:p>
        </p:txBody>
      </p:sp>
      <p:sp>
        <p:nvSpPr>
          <p:cNvPr id="294" name="Google Shape;294;p24"/>
          <p:cNvSpPr txBox="1"/>
          <p:nvPr/>
        </p:nvSpPr>
        <p:spPr>
          <a:xfrm>
            <a:off x="895965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a:t>
            </a:r>
            <a:endParaRPr/>
          </a:p>
        </p:txBody>
      </p:sp>
      <p:sp>
        <p:nvSpPr>
          <p:cNvPr id="295" name="Google Shape;295;p24"/>
          <p:cNvSpPr txBox="1"/>
          <p:nvPr/>
        </p:nvSpPr>
        <p:spPr>
          <a:xfrm>
            <a:off x="9672676"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Course-advanced</a:t>
            </a:r>
            <a:endParaRPr/>
          </a:p>
        </p:txBody>
      </p:sp>
      <p:sp>
        <p:nvSpPr>
          <p:cNvPr id="296" name="Google Shape;296;p24"/>
          <p:cNvSpPr txBox="1"/>
          <p:nvPr/>
        </p:nvSpPr>
        <p:spPr>
          <a:xfrm>
            <a:off x="10387591"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Enterprise competency</a:t>
            </a:r>
            <a:endParaRPr/>
          </a:p>
        </p:txBody>
      </p:sp>
      <p:sp>
        <p:nvSpPr>
          <p:cNvPr id="297" name="Google Shape;297;p24"/>
          <p:cNvSpPr txBox="1"/>
          <p:nvPr/>
        </p:nvSpPr>
        <p:spPr>
          <a:xfrm>
            <a:off x="1038759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Group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of users</a:t>
            </a:r>
            <a:endParaRPr/>
          </a:p>
        </p:txBody>
      </p:sp>
      <p:sp>
        <p:nvSpPr>
          <p:cNvPr id="298" name="Google Shape;298;p24"/>
          <p:cNvSpPr txBox="1"/>
          <p:nvPr/>
        </p:nvSpPr>
        <p:spPr>
          <a:xfrm>
            <a:off x="9672676"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Business partner alt 2</a:t>
            </a:r>
            <a:endParaRPr/>
          </a:p>
        </p:txBody>
      </p:sp>
      <p:sp>
        <p:nvSpPr>
          <p:cNvPr id="299" name="Google Shape;299;p24"/>
          <p:cNvSpPr txBox="1"/>
          <p:nvPr/>
        </p:nvSpPr>
        <p:spPr>
          <a:xfrm>
            <a:off x="10387591"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App-3rd-party  3</a:t>
            </a:r>
            <a:endParaRPr/>
          </a:p>
        </p:txBody>
      </p:sp>
      <p:sp>
        <p:nvSpPr>
          <p:cNvPr id="300" name="Google Shape;300;p24"/>
          <p:cNvSpPr txBox="1"/>
          <p:nvPr/>
        </p:nvSpPr>
        <p:spPr>
          <a:xfrm>
            <a:off x="8239541" y="5871746"/>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Light bulb</a:t>
            </a:r>
            <a:endParaRPr/>
          </a:p>
        </p:txBody>
      </p:sp>
      <p:sp>
        <p:nvSpPr>
          <p:cNvPr id="301" name="Google Shape;301;p24"/>
          <p:cNvSpPr txBox="1"/>
          <p:nvPr/>
        </p:nvSpPr>
        <p:spPr>
          <a:xfrm>
            <a:off x="9672676"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Emoji</a:t>
            </a:r>
            <a:endParaRPr/>
          </a:p>
        </p:txBody>
      </p:sp>
      <p:sp>
        <p:nvSpPr>
          <p:cNvPr id="302" name="Google Shape;302;p24"/>
          <p:cNvSpPr txBox="1"/>
          <p:nvPr/>
        </p:nvSpPr>
        <p:spPr>
          <a:xfrm>
            <a:off x="11099777" y="5871457"/>
            <a:ext cx="709636"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Link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special alt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Icons 2">
  <p:cSld name="3_Icons 2">
    <p:spTree>
      <p:nvGrpSpPr>
        <p:cNvPr id="1" name="Shape 303"/>
        <p:cNvGrpSpPr/>
        <p:nvPr/>
      </p:nvGrpSpPr>
      <p:grpSpPr>
        <a:xfrm>
          <a:off x="0" y="0"/>
          <a:ext cx="0" cy="0"/>
          <a:chOff x="0" y="0"/>
          <a:chExt cx="0" cy="0"/>
        </a:xfrm>
      </p:grpSpPr>
      <p:sp>
        <p:nvSpPr>
          <p:cNvPr id="304" name="Google Shape;304;p25"/>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5" name="Google Shape;305;p25"/>
          <p:cNvSpPr txBox="1"/>
          <p:nvPr/>
        </p:nvSpPr>
        <p:spPr>
          <a:xfrm>
            <a:off x="11099777"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champion</a:t>
            </a:r>
            <a:endParaRPr/>
          </a:p>
        </p:txBody>
      </p:sp>
      <p:sp>
        <p:nvSpPr>
          <p:cNvPr id="306" name="Google Shape;306;p25"/>
          <p:cNvSpPr txBox="1"/>
          <p:nvPr/>
        </p:nvSpPr>
        <p:spPr>
          <a:xfrm>
            <a:off x="38791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Question and answer</a:t>
            </a:r>
            <a:endParaRPr/>
          </a:p>
        </p:txBody>
      </p:sp>
      <p:sp>
        <p:nvSpPr>
          <p:cNvPr id="307" name="Google Shape;307;p25"/>
          <p:cNvSpPr txBox="1"/>
          <p:nvPr/>
        </p:nvSpPr>
        <p:spPr>
          <a:xfrm>
            <a:off x="110203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Question and answer 2</a:t>
            </a:r>
            <a:endParaRPr/>
          </a:p>
        </p:txBody>
      </p:sp>
      <p:sp>
        <p:nvSpPr>
          <p:cNvPr id="308" name="Google Shape;308;p25"/>
          <p:cNvSpPr txBox="1"/>
          <p:nvPr/>
        </p:nvSpPr>
        <p:spPr>
          <a:xfrm>
            <a:off x="181616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Ramp up</a:t>
            </a:r>
            <a:endParaRPr/>
          </a:p>
        </p:txBody>
      </p:sp>
      <p:sp>
        <p:nvSpPr>
          <p:cNvPr id="309" name="Google Shape;309;p25"/>
          <p:cNvSpPr txBox="1"/>
          <p:nvPr/>
        </p:nvSpPr>
        <p:spPr>
          <a:xfrm>
            <a:off x="253028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Ramp up alt</a:t>
            </a:r>
            <a:endParaRPr/>
          </a:p>
        </p:txBody>
      </p:sp>
      <p:sp>
        <p:nvSpPr>
          <p:cNvPr id="310" name="Google Shape;310;p25"/>
          <p:cNvSpPr txBox="1"/>
          <p:nvPr/>
        </p:nvSpPr>
        <p:spPr>
          <a:xfrm>
            <a:off x="395853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Read guidelines</a:t>
            </a:r>
            <a:endParaRPr/>
          </a:p>
        </p:txBody>
      </p:sp>
      <p:sp>
        <p:nvSpPr>
          <p:cNvPr id="311" name="Google Shape;311;p25"/>
          <p:cNvSpPr txBox="1"/>
          <p:nvPr/>
        </p:nvSpPr>
        <p:spPr>
          <a:xfrm>
            <a:off x="895740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Reply</a:t>
            </a:r>
            <a:endParaRPr/>
          </a:p>
        </p:txBody>
      </p:sp>
      <p:sp>
        <p:nvSpPr>
          <p:cNvPr id="312" name="Google Shape;312;p25"/>
          <p:cNvSpPr txBox="1"/>
          <p:nvPr/>
        </p:nvSpPr>
        <p:spPr>
          <a:xfrm>
            <a:off x="967152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Resource</a:t>
            </a:r>
            <a:endParaRPr/>
          </a:p>
        </p:txBody>
      </p:sp>
      <p:sp>
        <p:nvSpPr>
          <p:cNvPr id="313" name="Google Shape;313;p25"/>
          <p:cNvSpPr txBox="1"/>
          <p:nvPr/>
        </p:nvSpPr>
        <p:spPr>
          <a:xfrm>
            <a:off x="467265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Redesign</a:t>
            </a:r>
            <a:endParaRPr/>
          </a:p>
        </p:txBody>
      </p:sp>
      <p:sp>
        <p:nvSpPr>
          <p:cNvPr id="314" name="Google Shape;314;p25"/>
          <p:cNvSpPr txBox="1"/>
          <p:nvPr/>
        </p:nvSpPr>
        <p:spPr>
          <a:xfrm>
            <a:off x="538678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Redesign alt</a:t>
            </a:r>
            <a:endParaRPr/>
          </a:p>
        </p:txBody>
      </p:sp>
      <p:sp>
        <p:nvSpPr>
          <p:cNvPr id="315" name="Google Shape;315;p25"/>
          <p:cNvSpPr txBox="1"/>
          <p:nvPr/>
        </p:nvSpPr>
        <p:spPr>
          <a:xfrm>
            <a:off x="610090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Refresh</a:t>
            </a:r>
            <a:endParaRPr/>
          </a:p>
        </p:txBody>
      </p:sp>
      <p:sp>
        <p:nvSpPr>
          <p:cNvPr id="316" name="Google Shape;316;p25"/>
          <p:cNvSpPr txBox="1"/>
          <p:nvPr/>
        </p:nvSpPr>
        <p:spPr>
          <a:xfrm>
            <a:off x="681502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Refresh 2</a:t>
            </a:r>
            <a:endParaRPr/>
          </a:p>
        </p:txBody>
      </p:sp>
      <p:sp>
        <p:nvSpPr>
          <p:cNvPr id="317" name="Google Shape;317;p25"/>
          <p:cNvSpPr txBox="1"/>
          <p:nvPr/>
        </p:nvSpPr>
        <p:spPr>
          <a:xfrm>
            <a:off x="752915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Remove</a:t>
            </a:r>
            <a:endParaRPr/>
          </a:p>
        </p:txBody>
      </p:sp>
      <p:sp>
        <p:nvSpPr>
          <p:cNvPr id="318" name="Google Shape;318;p25"/>
          <p:cNvSpPr txBox="1"/>
          <p:nvPr/>
        </p:nvSpPr>
        <p:spPr>
          <a:xfrm>
            <a:off x="824327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Remove alt</a:t>
            </a:r>
            <a:endParaRPr/>
          </a:p>
        </p:txBody>
      </p:sp>
      <p:sp>
        <p:nvSpPr>
          <p:cNvPr id="319" name="Google Shape;319;p25"/>
          <p:cNvSpPr txBox="1"/>
          <p:nvPr/>
        </p:nvSpPr>
        <p:spPr>
          <a:xfrm>
            <a:off x="1038564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business analyst</a:t>
            </a:r>
            <a:endParaRPr/>
          </a:p>
        </p:txBody>
      </p:sp>
      <p:sp>
        <p:nvSpPr>
          <p:cNvPr id="320" name="Google Shape;320;p25"/>
          <p:cNvSpPr txBox="1"/>
          <p:nvPr/>
        </p:nvSpPr>
        <p:spPr>
          <a:xfrm>
            <a:off x="324440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Reader</a:t>
            </a:r>
            <a:endParaRPr/>
          </a:p>
        </p:txBody>
      </p:sp>
      <p:sp>
        <p:nvSpPr>
          <p:cNvPr id="321" name="Google Shape;321;p25"/>
          <p:cNvSpPr txBox="1"/>
          <p:nvPr/>
        </p:nvSpPr>
        <p:spPr>
          <a:xfrm>
            <a:off x="11099777"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Solutions 2</a:t>
            </a:r>
            <a:endParaRPr/>
          </a:p>
        </p:txBody>
      </p:sp>
      <p:sp>
        <p:nvSpPr>
          <p:cNvPr id="322" name="Google Shape;322;p25"/>
          <p:cNvSpPr txBox="1"/>
          <p:nvPr/>
        </p:nvSpPr>
        <p:spPr>
          <a:xfrm>
            <a:off x="38791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developer</a:t>
            </a:r>
            <a:endParaRPr/>
          </a:p>
        </p:txBody>
      </p:sp>
      <p:sp>
        <p:nvSpPr>
          <p:cNvPr id="323" name="Google Shape;323;p25"/>
          <p:cNvSpPr txBox="1"/>
          <p:nvPr/>
        </p:nvSpPr>
        <p:spPr>
          <a:xfrm>
            <a:off x="110203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infrastructure engineer</a:t>
            </a:r>
            <a:endParaRPr/>
          </a:p>
        </p:txBody>
      </p:sp>
      <p:sp>
        <p:nvSpPr>
          <p:cNvPr id="324" name="Google Shape;324;p25"/>
          <p:cNvSpPr txBox="1"/>
          <p:nvPr/>
        </p:nvSpPr>
        <p:spPr>
          <a:xfrm>
            <a:off x="181616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service support</a:t>
            </a:r>
            <a:endParaRPr/>
          </a:p>
        </p:txBody>
      </p:sp>
      <p:sp>
        <p:nvSpPr>
          <p:cNvPr id="325" name="Google Shape;325;p25"/>
          <p:cNvSpPr txBox="1"/>
          <p:nvPr/>
        </p:nvSpPr>
        <p:spPr>
          <a:xfrm>
            <a:off x="253028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solution architect</a:t>
            </a:r>
            <a:endParaRPr/>
          </a:p>
        </p:txBody>
      </p:sp>
      <p:sp>
        <p:nvSpPr>
          <p:cNvPr id="326" name="Google Shape;326;p25"/>
          <p:cNvSpPr txBox="1"/>
          <p:nvPr/>
        </p:nvSpPr>
        <p:spPr>
          <a:xfrm>
            <a:off x="395853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Satellite</a:t>
            </a:r>
            <a:endParaRPr/>
          </a:p>
        </p:txBody>
      </p:sp>
      <p:sp>
        <p:nvSpPr>
          <p:cNvPr id="327" name="Google Shape;327;p25"/>
          <p:cNvSpPr txBox="1"/>
          <p:nvPr/>
        </p:nvSpPr>
        <p:spPr>
          <a:xfrm>
            <a:off x="895740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Share alt</a:t>
            </a:r>
            <a:endParaRPr/>
          </a:p>
        </p:txBody>
      </p:sp>
      <p:sp>
        <p:nvSpPr>
          <p:cNvPr id="328" name="Google Shape;328;p25"/>
          <p:cNvSpPr txBox="1"/>
          <p:nvPr/>
        </p:nvSpPr>
        <p:spPr>
          <a:xfrm>
            <a:off x="967152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Slideshow</a:t>
            </a:r>
            <a:endParaRPr/>
          </a:p>
        </p:txBody>
      </p:sp>
      <p:sp>
        <p:nvSpPr>
          <p:cNvPr id="329" name="Google Shape;329;p25"/>
          <p:cNvSpPr txBox="1"/>
          <p:nvPr/>
        </p:nvSpPr>
        <p:spPr>
          <a:xfrm>
            <a:off x="467265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Seamless integration</a:t>
            </a:r>
            <a:endParaRPr/>
          </a:p>
        </p:txBody>
      </p:sp>
      <p:sp>
        <p:nvSpPr>
          <p:cNvPr id="330" name="Google Shape;330;p25"/>
          <p:cNvSpPr txBox="1"/>
          <p:nvPr/>
        </p:nvSpPr>
        <p:spPr>
          <a:xfrm>
            <a:off x="538678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Seamless integration alt</a:t>
            </a:r>
            <a:endParaRPr/>
          </a:p>
        </p:txBody>
      </p:sp>
      <p:sp>
        <p:nvSpPr>
          <p:cNvPr id="331" name="Google Shape;331;p25"/>
          <p:cNvSpPr txBox="1"/>
          <p:nvPr/>
        </p:nvSpPr>
        <p:spPr>
          <a:xfrm>
            <a:off x="610090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Search</a:t>
            </a:r>
            <a:endParaRPr/>
          </a:p>
        </p:txBody>
      </p:sp>
      <p:sp>
        <p:nvSpPr>
          <p:cNvPr id="332" name="Google Shape;332;p25"/>
          <p:cNvSpPr txBox="1"/>
          <p:nvPr/>
        </p:nvSpPr>
        <p:spPr>
          <a:xfrm>
            <a:off x="681502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Secure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team collab</a:t>
            </a:r>
            <a:endParaRPr/>
          </a:p>
        </p:txBody>
      </p:sp>
      <p:sp>
        <p:nvSpPr>
          <p:cNvPr id="333" name="Google Shape;333;p25"/>
          <p:cNvSpPr txBox="1"/>
          <p:nvPr/>
        </p:nvSpPr>
        <p:spPr>
          <a:xfrm>
            <a:off x="752915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Security</a:t>
            </a:r>
            <a:endParaRPr/>
          </a:p>
        </p:txBody>
      </p:sp>
      <p:sp>
        <p:nvSpPr>
          <p:cNvPr id="334" name="Google Shape;334;p25"/>
          <p:cNvSpPr txBox="1"/>
          <p:nvPr/>
        </p:nvSpPr>
        <p:spPr>
          <a:xfrm>
            <a:off x="824327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Share</a:t>
            </a:r>
            <a:endParaRPr/>
          </a:p>
        </p:txBody>
      </p:sp>
      <p:sp>
        <p:nvSpPr>
          <p:cNvPr id="335" name="Google Shape;335;p25"/>
          <p:cNvSpPr txBox="1"/>
          <p:nvPr/>
        </p:nvSpPr>
        <p:spPr>
          <a:xfrm>
            <a:off x="1038564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Solutions</a:t>
            </a:r>
            <a:endParaRPr/>
          </a:p>
        </p:txBody>
      </p:sp>
      <p:sp>
        <p:nvSpPr>
          <p:cNvPr id="336" name="Google Shape;336;p25"/>
          <p:cNvSpPr txBox="1"/>
          <p:nvPr/>
        </p:nvSpPr>
        <p:spPr>
          <a:xfrm>
            <a:off x="324440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sponsor</a:t>
            </a:r>
            <a:endParaRPr/>
          </a:p>
        </p:txBody>
      </p:sp>
      <p:sp>
        <p:nvSpPr>
          <p:cNvPr id="337" name="Google Shape;337;p25"/>
          <p:cNvSpPr txBox="1"/>
          <p:nvPr/>
        </p:nvSpPr>
        <p:spPr>
          <a:xfrm>
            <a:off x="11099777"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Thank you</a:t>
            </a:r>
            <a:endParaRPr/>
          </a:p>
        </p:txBody>
      </p:sp>
      <p:sp>
        <p:nvSpPr>
          <p:cNvPr id="338" name="Google Shape;338;p25"/>
          <p:cNvSpPr txBox="1"/>
          <p:nvPr/>
        </p:nvSpPr>
        <p:spPr>
          <a:xfrm>
            <a:off x="38791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Solutions alt</a:t>
            </a:r>
            <a:endParaRPr/>
          </a:p>
        </p:txBody>
      </p:sp>
      <p:sp>
        <p:nvSpPr>
          <p:cNvPr id="339" name="Google Shape;339;p25"/>
          <p:cNvSpPr txBox="1"/>
          <p:nvPr/>
        </p:nvSpPr>
        <p:spPr>
          <a:xfrm>
            <a:off x="110203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Speed</a:t>
            </a:r>
            <a:endParaRPr/>
          </a:p>
        </p:txBody>
      </p:sp>
      <p:sp>
        <p:nvSpPr>
          <p:cNvPr id="340" name="Google Shape;340;p25"/>
          <p:cNvSpPr txBox="1"/>
          <p:nvPr/>
        </p:nvSpPr>
        <p:spPr>
          <a:xfrm>
            <a:off x="1816160"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Stopwatch</a:t>
            </a:r>
            <a:endParaRPr/>
          </a:p>
        </p:txBody>
      </p:sp>
      <p:sp>
        <p:nvSpPr>
          <p:cNvPr id="341" name="Google Shape;341;p25"/>
          <p:cNvSpPr txBox="1"/>
          <p:nvPr/>
        </p:nvSpPr>
        <p:spPr>
          <a:xfrm>
            <a:off x="2530284"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Stories</a:t>
            </a:r>
            <a:endParaRPr/>
          </a:p>
        </p:txBody>
      </p:sp>
      <p:sp>
        <p:nvSpPr>
          <p:cNvPr id="342" name="Google Shape;342;p25"/>
          <p:cNvSpPr txBox="1"/>
          <p:nvPr/>
        </p:nvSpPr>
        <p:spPr>
          <a:xfrm>
            <a:off x="395853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Success</a:t>
            </a:r>
            <a:endParaRPr/>
          </a:p>
        </p:txBody>
      </p:sp>
      <p:sp>
        <p:nvSpPr>
          <p:cNvPr id="343" name="Google Shape;343;p25"/>
          <p:cNvSpPr txBox="1"/>
          <p:nvPr/>
        </p:nvSpPr>
        <p:spPr>
          <a:xfrm>
            <a:off x="8957400" y="5048729"/>
            <a:ext cx="713232" cy="3383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Technology</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alt 2</a:t>
            </a:r>
            <a:endParaRPr/>
          </a:p>
        </p:txBody>
      </p:sp>
      <p:sp>
        <p:nvSpPr>
          <p:cNvPr id="344" name="Google Shape;344;p25"/>
          <p:cNvSpPr txBox="1"/>
          <p:nvPr/>
        </p:nvSpPr>
        <p:spPr>
          <a:xfrm>
            <a:off x="9671524" y="5048729"/>
            <a:ext cx="713232" cy="3383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Technology</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alt 3</a:t>
            </a:r>
            <a:endParaRPr/>
          </a:p>
        </p:txBody>
      </p:sp>
      <p:sp>
        <p:nvSpPr>
          <p:cNvPr id="345" name="Google Shape;345;p25"/>
          <p:cNvSpPr txBox="1"/>
          <p:nvPr/>
        </p:nvSpPr>
        <p:spPr>
          <a:xfrm>
            <a:off x="467265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Support</a:t>
            </a:r>
            <a:endParaRPr/>
          </a:p>
        </p:txBody>
      </p:sp>
      <p:sp>
        <p:nvSpPr>
          <p:cNvPr id="346" name="Google Shape;346;p25"/>
          <p:cNvSpPr txBox="1"/>
          <p:nvPr/>
        </p:nvSpPr>
        <p:spPr>
          <a:xfrm>
            <a:off x="5386780"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Survey</a:t>
            </a:r>
            <a:endParaRPr/>
          </a:p>
        </p:txBody>
      </p:sp>
      <p:sp>
        <p:nvSpPr>
          <p:cNvPr id="347" name="Google Shape;347;p25"/>
          <p:cNvSpPr txBox="1"/>
          <p:nvPr/>
        </p:nvSpPr>
        <p:spPr>
          <a:xfrm>
            <a:off x="6100904"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Tap Touch</a:t>
            </a:r>
            <a:endParaRPr/>
          </a:p>
        </p:txBody>
      </p:sp>
      <p:sp>
        <p:nvSpPr>
          <p:cNvPr id="348" name="Google Shape;348;p25"/>
          <p:cNvSpPr txBox="1"/>
          <p:nvPr/>
        </p:nvSpPr>
        <p:spPr>
          <a:xfrm>
            <a:off x="681502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Target</a:t>
            </a:r>
            <a:endParaRPr/>
          </a:p>
        </p:txBody>
      </p:sp>
      <p:sp>
        <p:nvSpPr>
          <p:cNvPr id="349" name="Google Shape;349;p25"/>
          <p:cNvSpPr txBox="1"/>
          <p:nvPr/>
        </p:nvSpPr>
        <p:spPr>
          <a:xfrm>
            <a:off x="752915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Technology</a:t>
            </a:r>
            <a:endParaRPr/>
          </a:p>
        </p:txBody>
      </p:sp>
      <p:sp>
        <p:nvSpPr>
          <p:cNvPr id="350" name="Google Shape;350;p25"/>
          <p:cNvSpPr txBox="1"/>
          <p:nvPr/>
        </p:nvSpPr>
        <p:spPr>
          <a:xfrm>
            <a:off x="824327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Technology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alt</a:t>
            </a:r>
            <a:endParaRPr/>
          </a:p>
        </p:txBody>
      </p:sp>
      <p:sp>
        <p:nvSpPr>
          <p:cNvPr id="351" name="Google Shape;351;p25"/>
          <p:cNvSpPr txBox="1"/>
          <p:nvPr/>
        </p:nvSpPr>
        <p:spPr>
          <a:xfrm>
            <a:off x="1038564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Tent</a:t>
            </a:r>
            <a:endParaRPr/>
          </a:p>
        </p:txBody>
      </p:sp>
      <p:sp>
        <p:nvSpPr>
          <p:cNvPr id="352" name="Google Shape;352;p25"/>
          <p:cNvSpPr txBox="1"/>
          <p:nvPr/>
        </p:nvSpPr>
        <p:spPr>
          <a:xfrm>
            <a:off x="324440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Student</a:t>
            </a:r>
            <a:endParaRPr/>
          </a:p>
        </p:txBody>
      </p:sp>
      <p:sp>
        <p:nvSpPr>
          <p:cNvPr id="353" name="Google Shape;353;p25"/>
          <p:cNvSpPr txBox="1"/>
          <p:nvPr/>
        </p:nvSpPr>
        <p:spPr>
          <a:xfrm>
            <a:off x="387912"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Time saver</a:t>
            </a:r>
            <a:endParaRPr/>
          </a:p>
        </p:txBody>
      </p:sp>
      <p:sp>
        <p:nvSpPr>
          <p:cNvPr id="354" name="Google Shape;354;p25"/>
          <p:cNvSpPr txBox="1"/>
          <p:nvPr/>
        </p:nvSpPr>
        <p:spPr>
          <a:xfrm>
            <a:off x="1102963"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User</a:t>
            </a:r>
            <a:endParaRPr/>
          </a:p>
        </p:txBody>
      </p:sp>
      <p:sp>
        <p:nvSpPr>
          <p:cNvPr id="355" name="Google Shape;355;p25"/>
          <p:cNvSpPr txBox="1"/>
          <p:nvPr/>
        </p:nvSpPr>
        <p:spPr>
          <a:xfrm>
            <a:off x="1818014"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User-OTM</a:t>
            </a:r>
            <a:endParaRPr/>
          </a:p>
        </p:txBody>
      </p:sp>
      <p:sp>
        <p:nvSpPr>
          <p:cNvPr id="356" name="Google Shape;356;p25"/>
          <p:cNvSpPr txBox="1"/>
          <p:nvPr/>
        </p:nvSpPr>
        <p:spPr>
          <a:xfrm>
            <a:off x="2533065"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Validate</a:t>
            </a:r>
            <a:endParaRPr/>
          </a:p>
        </p:txBody>
      </p:sp>
      <p:sp>
        <p:nvSpPr>
          <p:cNvPr id="357" name="Google Shape;357;p25"/>
          <p:cNvSpPr txBox="1"/>
          <p:nvPr/>
        </p:nvSpPr>
        <p:spPr>
          <a:xfrm>
            <a:off x="3963167"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Vendor</a:t>
            </a:r>
            <a:endParaRPr/>
          </a:p>
        </p:txBody>
      </p:sp>
      <p:sp>
        <p:nvSpPr>
          <p:cNvPr id="358" name="Google Shape;358;p25"/>
          <p:cNvSpPr txBox="1"/>
          <p:nvPr/>
        </p:nvSpPr>
        <p:spPr>
          <a:xfrm>
            <a:off x="8968524"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Welcome</a:t>
            </a:r>
            <a:endParaRPr/>
          </a:p>
        </p:txBody>
      </p:sp>
      <p:sp>
        <p:nvSpPr>
          <p:cNvPr id="359" name="Google Shape;359;p25"/>
          <p:cNvSpPr txBox="1"/>
          <p:nvPr/>
        </p:nvSpPr>
        <p:spPr>
          <a:xfrm>
            <a:off x="9683575"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Zoom in</a:t>
            </a:r>
            <a:endParaRPr/>
          </a:p>
        </p:txBody>
      </p:sp>
      <p:sp>
        <p:nvSpPr>
          <p:cNvPr id="360" name="Google Shape;360;p25"/>
          <p:cNvSpPr txBox="1"/>
          <p:nvPr/>
        </p:nvSpPr>
        <p:spPr>
          <a:xfrm>
            <a:off x="4678218"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Visibility off</a:t>
            </a:r>
            <a:endParaRPr/>
          </a:p>
        </p:txBody>
      </p:sp>
      <p:sp>
        <p:nvSpPr>
          <p:cNvPr id="361" name="Google Shape;361;p25"/>
          <p:cNvSpPr txBox="1"/>
          <p:nvPr/>
        </p:nvSpPr>
        <p:spPr>
          <a:xfrm>
            <a:off x="5393269"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Visibility on</a:t>
            </a:r>
            <a:endParaRPr/>
          </a:p>
        </p:txBody>
      </p:sp>
      <p:sp>
        <p:nvSpPr>
          <p:cNvPr id="362" name="Google Shape;362;p25"/>
          <p:cNvSpPr txBox="1"/>
          <p:nvPr/>
        </p:nvSpPr>
        <p:spPr>
          <a:xfrm>
            <a:off x="6108320"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Warning</a:t>
            </a:r>
            <a:endParaRPr/>
          </a:p>
        </p:txBody>
      </p:sp>
      <p:sp>
        <p:nvSpPr>
          <p:cNvPr id="363" name="Google Shape;363;p25"/>
          <p:cNvSpPr txBox="1"/>
          <p:nvPr/>
        </p:nvSpPr>
        <p:spPr>
          <a:xfrm>
            <a:off x="6823371"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expert</a:t>
            </a:r>
            <a:endParaRPr/>
          </a:p>
        </p:txBody>
      </p:sp>
      <p:sp>
        <p:nvSpPr>
          <p:cNvPr id="364" name="Google Shape;364;p25"/>
          <p:cNvSpPr txBox="1"/>
          <p:nvPr/>
        </p:nvSpPr>
        <p:spPr>
          <a:xfrm>
            <a:off x="7538422"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scraping</a:t>
            </a:r>
            <a:endParaRPr/>
          </a:p>
        </p:txBody>
      </p:sp>
      <p:sp>
        <p:nvSpPr>
          <p:cNvPr id="365" name="Google Shape;365;p25"/>
          <p:cNvSpPr txBox="1"/>
          <p:nvPr/>
        </p:nvSpPr>
        <p:spPr>
          <a:xfrm>
            <a:off x="8253473"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testing</a:t>
            </a:r>
            <a:endParaRPr/>
          </a:p>
        </p:txBody>
      </p:sp>
      <p:sp>
        <p:nvSpPr>
          <p:cNvPr id="366" name="Google Shape;366;p25"/>
          <p:cNvSpPr txBox="1"/>
          <p:nvPr/>
        </p:nvSpPr>
        <p:spPr>
          <a:xfrm>
            <a:off x="10398626"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Zoom out</a:t>
            </a:r>
            <a:endParaRPr/>
          </a:p>
        </p:txBody>
      </p:sp>
      <p:sp>
        <p:nvSpPr>
          <p:cNvPr id="367" name="Google Shape;367;p25"/>
          <p:cNvSpPr txBox="1"/>
          <p:nvPr/>
        </p:nvSpPr>
        <p:spPr>
          <a:xfrm>
            <a:off x="3248116"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Vector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anchor</a:t>
            </a:r>
            <a:endParaRPr/>
          </a:p>
        </p:txBody>
      </p:sp>
      <p:sp>
        <p:nvSpPr>
          <p:cNvPr id="368" name="Google Shape;368;p25"/>
          <p:cNvSpPr txBox="1"/>
          <p:nvPr/>
        </p:nvSpPr>
        <p:spPr>
          <a:xfrm>
            <a:off x="11099777"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Money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square</a:t>
            </a:r>
            <a:endParaRPr/>
          </a:p>
        </p:txBody>
      </p:sp>
      <p:sp>
        <p:nvSpPr>
          <p:cNvPr id="369" name="Google Shape;369;p25"/>
          <p:cNvSpPr txBox="1"/>
          <p:nvPr/>
        </p:nvSpPr>
        <p:spPr>
          <a:xfrm>
            <a:off x="387912" y="1756657"/>
            <a:ext cx="709636"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Location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pin</a:t>
            </a:r>
            <a:endParaRPr/>
          </a:p>
        </p:txBody>
      </p:sp>
      <p:sp>
        <p:nvSpPr>
          <p:cNvPr id="370" name="Google Shape;370;p25"/>
          <p:cNvSpPr txBox="1"/>
          <p:nvPr/>
        </p:nvSpPr>
        <p:spPr>
          <a:xfrm>
            <a:off x="109868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Lock</a:t>
            </a:r>
            <a:endParaRPr/>
          </a:p>
        </p:txBody>
      </p:sp>
      <p:sp>
        <p:nvSpPr>
          <p:cNvPr id="371" name="Google Shape;371;p25"/>
          <p:cNvSpPr txBox="1"/>
          <p:nvPr/>
        </p:nvSpPr>
        <p:spPr>
          <a:xfrm>
            <a:off x="181304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Lock</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open</a:t>
            </a:r>
            <a:endParaRPr/>
          </a:p>
        </p:txBody>
      </p:sp>
      <p:sp>
        <p:nvSpPr>
          <p:cNvPr id="372" name="Google Shape;372;p25"/>
          <p:cNvSpPr txBox="1"/>
          <p:nvPr/>
        </p:nvSpPr>
        <p:spPr>
          <a:xfrm>
            <a:off x="252740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Macro recording</a:t>
            </a:r>
            <a:endParaRPr/>
          </a:p>
        </p:txBody>
      </p:sp>
      <p:sp>
        <p:nvSpPr>
          <p:cNvPr id="373" name="Google Shape;373;p25"/>
          <p:cNvSpPr txBox="1"/>
          <p:nvPr/>
        </p:nvSpPr>
        <p:spPr>
          <a:xfrm>
            <a:off x="3956136"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Managing</a:t>
            </a:r>
            <a:endParaRPr/>
          </a:p>
        </p:txBody>
      </p:sp>
      <p:sp>
        <p:nvSpPr>
          <p:cNvPr id="374" name="Google Shape;374;p25"/>
          <p:cNvSpPr txBox="1"/>
          <p:nvPr/>
        </p:nvSpPr>
        <p:spPr>
          <a:xfrm>
            <a:off x="895668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Mobile</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device</a:t>
            </a:r>
            <a:endParaRPr/>
          </a:p>
        </p:txBody>
      </p:sp>
      <p:sp>
        <p:nvSpPr>
          <p:cNvPr id="375" name="Google Shape;375;p25"/>
          <p:cNvSpPr txBox="1"/>
          <p:nvPr/>
        </p:nvSpPr>
        <p:spPr>
          <a:xfrm>
            <a:off x="967104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Money </a:t>
            </a:r>
            <a:endParaRPr/>
          </a:p>
        </p:txBody>
      </p:sp>
      <p:sp>
        <p:nvSpPr>
          <p:cNvPr id="376" name="Google Shape;376;p25"/>
          <p:cNvSpPr txBox="1"/>
          <p:nvPr/>
        </p:nvSpPr>
        <p:spPr>
          <a:xfrm>
            <a:off x="467050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Managing alt</a:t>
            </a:r>
            <a:endParaRPr/>
          </a:p>
        </p:txBody>
      </p:sp>
      <p:sp>
        <p:nvSpPr>
          <p:cNvPr id="377" name="Google Shape;377;p25"/>
          <p:cNvSpPr txBox="1"/>
          <p:nvPr/>
        </p:nvSpPr>
        <p:spPr>
          <a:xfrm>
            <a:off x="538486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Map</a:t>
            </a:r>
            <a:endParaRPr/>
          </a:p>
        </p:txBody>
      </p:sp>
      <p:sp>
        <p:nvSpPr>
          <p:cNvPr id="378" name="Google Shape;378;p25"/>
          <p:cNvSpPr txBox="1"/>
          <p:nvPr/>
        </p:nvSpPr>
        <p:spPr>
          <a:xfrm>
            <a:off x="609922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Map alt</a:t>
            </a:r>
            <a:endParaRPr/>
          </a:p>
        </p:txBody>
      </p:sp>
      <p:sp>
        <p:nvSpPr>
          <p:cNvPr id="379" name="Google Shape;379;p25"/>
          <p:cNvSpPr txBox="1"/>
          <p:nvPr/>
        </p:nvSpPr>
        <p:spPr>
          <a:xfrm>
            <a:off x="681359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Map alt 2</a:t>
            </a:r>
            <a:endParaRPr/>
          </a:p>
        </p:txBody>
      </p:sp>
      <p:sp>
        <p:nvSpPr>
          <p:cNvPr id="380" name="Google Shape;380;p25"/>
          <p:cNvSpPr txBox="1"/>
          <p:nvPr/>
        </p:nvSpPr>
        <p:spPr>
          <a:xfrm>
            <a:off x="7527956"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Media</a:t>
            </a:r>
            <a:endParaRPr/>
          </a:p>
        </p:txBody>
      </p:sp>
      <p:sp>
        <p:nvSpPr>
          <p:cNvPr id="381" name="Google Shape;381;p25"/>
          <p:cNvSpPr txBox="1"/>
          <p:nvPr/>
        </p:nvSpPr>
        <p:spPr>
          <a:xfrm>
            <a:off x="824232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Mismatch</a:t>
            </a:r>
            <a:endParaRPr/>
          </a:p>
        </p:txBody>
      </p:sp>
      <p:sp>
        <p:nvSpPr>
          <p:cNvPr id="382" name="Google Shape;382;p25"/>
          <p:cNvSpPr txBox="1"/>
          <p:nvPr/>
        </p:nvSpPr>
        <p:spPr>
          <a:xfrm>
            <a:off x="1038541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Money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circle</a:t>
            </a:r>
            <a:endParaRPr/>
          </a:p>
        </p:txBody>
      </p:sp>
      <p:sp>
        <p:nvSpPr>
          <p:cNvPr id="383" name="Google Shape;383;p25"/>
          <p:cNvSpPr txBox="1"/>
          <p:nvPr/>
        </p:nvSpPr>
        <p:spPr>
          <a:xfrm>
            <a:off x="324177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Manage documents</a:t>
            </a:r>
            <a:endParaRPr/>
          </a:p>
        </p:txBody>
      </p:sp>
      <p:sp>
        <p:nvSpPr>
          <p:cNvPr id="384" name="Google Shape;384;p25"/>
          <p:cNvSpPr txBox="1"/>
          <p:nvPr/>
        </p:nvSpPr>
        <p:spPr>
          <a:xfrm>
            <a:off x="11099777"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QA</a:t>
            </a:r>
            <a:endParaRPr/>
          </a:p>
        </p:txBody>
      </p:sp>
      <p:sp>
        <p:nvSpPr>
          <p:cNvPr id="385" name="Google Shape;385;p25"/>
          <p:cNvSpPr txBox="1"/>
          <p:nvPr/>
        </p:nvSpPr>
        <p:spPr>
          <a:xfrm>
            <a:off x="38791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Monitoring</a:t>
            </a:r>
            <a:endParaRPr/>
          </a:p>
        </p:txBody>
      </p:sp>
      <p:sp>
        <p:nvSpPr>
          <p:cNvPr id="386" name="Google Shape;386;p25"/>
          <p:cNvSpPr txBox="1"/>
          <p:nvPr/>
        </p:nvSpPr>
        <p:spPr>
          <a:xfrm>
            <a:off x="110203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Monitoring alt</a:t>
            </a:r>
            <a:endParaRPr/>
          </a:p>
        </p:txBody>
      </p:sp>
      <p:sp>
        <p:nvSpPr>
          <p:cNvPr id="387" name="Google Shape;387;p25"/>
          <p:cNvSpPr txBox="1"/>
          <p:nvPr/>
        </p:nvSpPr>
        <p:spPr>
          <a:xfrm>
            <a:off x="181616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Note</a:t>
            </a:r>
            <a:endParaRPr/>
          </a:p>
        </p:txBody>
      </p:sp>
      <p:sp>
        <p:nvSpPr>
          <p:cNvPr id="388" name="Google Shape;388;p25"/>
          <p:cNvSpPr txBox="1"/>
          <p:nvPr/>
        </p:nvSpPr>
        <p:spPr>
          <a:xfrm>
            <a:off x="253028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OCR</a:t>
            </a:r>
            <a:endParaRPr/>
          </a:p>
        </p:txBody>
      </p:sp>
      <p:sp>
        <p:nvSpPr>
          <p:cNvPr id="389" name="Google Shape;389;p25"/>
          <p:cNvSpPr txBox="1"/>
          <p:nvPr/>
        </p:nvSpPr>
        <p:spPr>
          <a:xfrm>
            <a:off x="395853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Phone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call</a:t>
            </a:r>
            <a:endParaRPr/>
          </a:p>
        </p:txBody>
      </p:sp>
      <p:sp>
        <p:nvSpPr>
          <p:cNvPr id="390" name="Google Shape;390;p25"/>
          <p:cNvSpPr txBox="1"/>
          <p:nvPr/>
        </p:nvSpPr>
        <p:spPr>
          <a:xfrm>
            <a:off x="895740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Proof of concept</a:t>
            </a:r>
            <a:endParaRPr/>
          </a:p>
        </p:txBody>
      </p:sp>
      <p:sp>
        <p:nvSpPr>
          <p:cNvPr id="391" name="Google Shape;391;p25"/>
          <p:cNvSpPr txBox="1"/>
          <p:nvPr/>
        </p:nvSpPr>
        <p:spPr>
          <a:xfrm>
            <a:off x="967152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Proof of concept 2</a:t>
            </a:r>
            <a:endParaRPr/>
          </a:p>
        </p:txBody>
      </p:sp>
      <p:sp>
        <p:nvSpPr>
          <p:cNvPr id="392" name="Google Shape;392;p25"/>
          <p:cNvSpPr txBox="1"/>
          <p:nvPr/>
        </p:nvSpPr>
        <p:spPr>
          <a:xfrm>
            <a:off x="467265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Pivot</a:t>
            </a:r>
            <a:endParaRPr/>
          </a:p>
        </p:txBody>
      </p:sp>
      <p:sp>
        <p:nvSpPr>
          <p:cNvPr id="393" name="Google Shape;393;p25"/>
          <p:cNvSpPr txBox="1"/>
          <p:nvPr/>
        </p:nvSpPr>
        <p:spPr>
          <a:xfrm>
            <a:off x="538678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Plugin</a:t>
            </a:r>
            <a:endParaRPr/>
          </a:p>
        </p:txBody>
      </p:sp>
      <p:sp>
        <p:nvSpPr>
          <p:cNvPr id="394" name="Google Shape;394;p25"/>
          <p:cNvSpPr txBox="1"/>
          <p:nvPr/>
        </p:nvSpPr>
        <p:spPr>
          <a:xfrm>
            <a:off x="610090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Process identification</a:t>
            </a:r>
            <a:endParaRPr/>
          </a:p>
        </p:txBody>
      </p:sp>
      <p:sp>
        <p:nvSpPr>
          <p:cNvPr id="395" name="Google Shape;395;p25"/>
          <p:cNvSpPr txBox="1"/>
          <p:nvPr/>
        </p:nvSpPr>
        <p:spPr>
          <a:xfrm>
            <a:off x="681502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Process identification 2</a:t>
            </a:r>
            <a:endParaRPr/>
          </a:p>
        </p:txBody>
      </p:sp>
      <p:sp>
        <p:nvSpPr>
          <p:cNvPr id="396" name="Google Shape;396;p25"/>
          <p:cNvSpPr txBox="1"/>
          <p:nvPr/>
        </p:nvSpPr>
        <p:spPr>
          <a:xfrm>
            <a:off x="752915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Project</a:t>
            </a:r>
            <a:endParaRPr/>
          </a:p>
        </p:txBody>
      </p:sp>
      <p:sp>
        <p:nvSpPr>
          <p:cNvPr id="397" name="Google Shape;397;p25"/>
          <p:cNvSpPr txBox="1"/>
          <p:nvPr/>
        </p:nvSpPr>
        <p:spPr>
          <a:xfrm>
            <a:off x="824327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Promoter bullhorn</a:t>
            </a:r>
            <a:endParaRPr/>
          </a:p>
        </p:txBody>
      </p:sp>
      <p:sp>
        <p:nvSpPr>
          <p:cNvPr id="398" name="Google Shape;398;p25"/>
          <p:cNvSpPr txBox="1"/>
          <p:nvPr/>
        </p:nvSpPr>
        <p:spPr>
          <a:xfrm>
            <a:off x="1038564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Public </a:t>
            </a:r>
            <a:endParaRPr/>
          </a:p>
          <a:p>
            <a:pPr marL="0" marR="0" lvl="0" indent="0" algn="ctr" rtl="0">
              <a:spcBef>
                <a:spcPts val="0"/>
              </a:spcBef>
              <a:spcAft>
                <a:spcPts val="0"/>
              </a:spcAft>
              <a:buNone/>
            </a:pPr>
            <a:r>
              <a:rPr lang="en-US" sz="800">
                <a:solidFill>
                  <a:schemeClr val="dk1"/>
                </a:solidFill>
                <a:latin typeface="Arial"/>
                <a:ea typeface="Arial"/>
                <a:cs typeface="Arial"/>
                <a:sym typeface="Arial"/>
              </a:rPr>
              <a:t>sector</a:t>
            </a:r>
            <a:endParaRPr/>
          </a:p>
        </p:txBody>
      </p:sp>
      <p:sp>
        <p:nvSpPr>
          <p:cNvPr id="399" name="Google Shape;399;p25"/>
          <p:cNvSpPr txBox="1"/>
          <p:nvPr/>
        </p:nvSpPr>
        <p:spPr>
          <a:xfrm>
            <a:off x="324440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dk1"/>
                </a:solidFill>
                <a:latin typeface="Arial"/>
                <a:ea typeface="Arial"/>
                <a:cs typeface="Arial"/>
                <a:sym typeface="Arial"/>
              </a:rPr>
              <a:t>OCR alt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Icons">
  <p:cSld name="3_Icons">
    <p:spTree>
      <p:nvGrpSpPr>
        <p:cNvPr id="1" name="Shape 400"/>
        <p:cNvGrpSpPr/>
        <p:nvPr/>
      </p:nvGrpSpPr>
      <p:grpSpPr>
        <a:xfrm>
          <a:off x="0" y="0"/>
          <a:ext cx="0" cy="0"/>
          <a:chOff x="0" y="0"/>
          <a:chExt cx="0" cy="0"/>
        </a:xfrm>
      </p:grpSpPr>
      <p:sp>
        <p:nvSpPr>
          <p:cNvPr id="401" name="Google Shape;401;p26"/>
          <p:cNvSpPr/>
          <p:nvPr/>
        </p:nvSpPr>
        <p:spPr>
          <a:xfrm>
            <a:off x="0" y="1143000"/>
            <a:ext cx="12188825" cy="5671457"/>
          </a:xfrm>
          <a:prstGeom prst="rect">
            <a:avLst/>
          </a:prstGeom>
          <a:solidFill>
            <a:srgbClr val="2C2C2D"/>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sp>
        <p:nvSpPr>
          <p:cNvPr id="402" name="Google Shape;402;p26"/>
          <p:cNvSpPr/>
          <p:nvPr/>
        </p:nvSpPr>
        <p:spPr>
          <a:xfrm flipH="1">
            <a:off x="-6" y="1276793"/>
            <a:ext cx="3239346" cy="1619825"/>
          </a:xfrm>
          <a:prstGeom prst="leftBracket">
            <a:avLst>
              <a:gd name="adj" fmla="val 0"/>
            </a:avLst>
          </a:prstGeom>
          <a:noFill/>
          <a:ln w="12700" cap="rnd"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03" name="Google Shape;403;p26"/>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4" name="Google Shape;404;p26"/>
          <p:cNvSpPr txBox="1"/>
          <p:nvPr/>
        </p:nvSpPr>
        <p:spPr>
          <a:xfrm>
            <a:off x="1911026" y="2580873"/>
            <a:ext cx="114289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Robot Attended</a:t>
            </a:r>
            <a:endParaRPr/>
          </a:p>
        </p:txBody>
      </p:sp>
      <p:sp>
        <p:nvSpPr>
          <p:cNvPr id="405" name="Google Shape;405;p26"/>
          <p:cNvSpPr txBox="1"/>
          <p:nvPr/>
        </p:nvSpPr>
        <p:spPr>
          <a:xfrm>
            <a:off x="539318" y="2580873"/>
            <a:ext cx="961152"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Robot Unattended</a:t>
            </a:r>
            <a:endParaRPr/>
          </a:p>
        </p:txBody>
      </p:sp>
      <p:sp>
        <p:nvSpPr>
          <p:cNvPr id="406" name="Google Shape;406;p26"/>
          <p:cNvSpPr txBox="1"/>
          <p:nvPr/>
        </p:nvSpPr>
        <p:spPr>
          <a:xfrm>
            <a:off x="665076" y="1756657"/>
            <a:ext cx="709636"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Orchestrator</a:t>
            </a:r>
            <a:endParaRPr/>
          </a:p>
        </p:txBody>
      </p:sp>
      <p:sp>
        <p:nvSpPr>
          <p:cNvPr id="407" name="Google Shape;407;p26"/>
          <p:cNvSpPr txBox="1"/>
          <p:nvPr/>
        </p:nvSpPr>
        <p:spPr>
          <a:xfrm>
            <a:off x="2320810" y="1756657"/>
            <a:ext cx="304800" cy="215444"/>
          </a:xfrm>
          <a:prstGeom prst="rect">
            <a:avLst/>
          </a:prstGeom>
          <a:noFill/>
          <a:ln>
            <a:noFill/>
          </a:ln>
        </p:spPr>
        <p:txBody>
          <a:bodyPr spcFirstLastPara="1" wrap="square" lIns="0" tIns="45700" rIns="0" bIns="45700" anchor="ctr"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Studio</a:t>
            </a:r>
            <a:endParaRPr/>
          </a:p>
        </p:txBody>
      </p:sp>
      <p:sp>
        <p:nvSpPr>
          <p:cNvPr id="408" name="Google Shape;408;p26"/>
          <p:cNvSpPr txBox="1"/>
          <p:nvPr/>
        </p:nvSpPr>
        <p:spPr>
          <a:xfrm>
            <a:off x="10387591"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Calendar</a:t>
            </a:r>
            <a:endParaRPr/>
          </a:p>
        </p:txBody>
      </p:sp>
      <p:sp>
        <p:nvSpPr>
          <p:cNvPr id="409" name="Google Shape;409;p26"/>
          <p:cNvSpPr txBox="1"/>
          <p:nvPr/>
        </p:nvSpPr>
        <p:spPr>
          <a:xfrm>
            <a:off x="10387591"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a:t>
            </a:r>
            <a:endParaRPr/>
          </a:p>
        </p:txBody>
      </p:sp>
      <p:sp>
        <p:nvSpPr>
          <p:cNvPr id="410" name="Google Shape;410;p26"/>
          <p:cNvSpPr txBox="1"/>
          <p:nvPr/>
        </p:nvSpPr>
        <p:spPr>
          <a:xfrm>
            <a:off x="11099777"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Enterprise-competency alt</a:t>
            </a:r>
            <a:endParaRPr/>
          </a:p>
        </p:txBody>
      </p:sp>
      <p:sp>
        <p:nvSpPr>
          <p:cNvPr id="411" name="Google Shape;411;p26"/>
          <p:cNvSpPr txBox="1"/>
          <p:nvPr/>
        </p:nvSpPr>
        <p:spPr>
          <a:xfrm>
            <a:off x="11099777"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Growth</a:t>
            </a:r>
            <a:endParaRPr/>
          </a:p>
        </p:txBody>
      </p:sp>
      <p:sp>
        <p:nvSpPr>
          <p:cNvPr id="412" name="Google Shape;412;p26"/>
          <p:cNvSpPr txBox="1"/>
          <p:nvPr/>
        </p:nvSpPr>
        <p:spPr>
          <a:xfrm>
            <a:off x="11099777"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Certification</a:t>
            </a:r>
            <a:endParaRPr/>
          </a:p>
        </p:txBody>
      </p:sp>
      <p:sp>
        <p:nvSpPr>
          <p:cNvPr id="413" name="Google Shape;413;p26"/>
          <p:cNvSpPr txBox="1"/>
          <p:nvPr/>
        </p:nvSpPr>
        <p:spPr>
          <a:xfrm>
            <a:off x="11099777"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 2</a:t>
            </a:r>
            <a:endParaRPr/>
          </a:p>
        </p:txBody>
      </p:sp>
      <p:sp>
        <p:nvSpPr>
          <p:cNvPr id="414" name="Google Shape;414;p26"/>
          <p:cNvSpPr txBox="1"/>
          <p:nvPr/>
        </p:nvSpPr>
        <p:spPr>
          <a:xfrm>
            <a:off x="38623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Equal</a:t>
            </a:r>
            <a:endParaRPr/>
          </a:p>
        </p:txBody>
      </p:sp>
      <p:sp>
        <p:nvSpPr>
          <p:cNvPr id="415" name="Google Shape;415;p26"/>
          <p:cNvSpPr txBox="1"/>
          <p:nvPr/>
        </p:nvSpPr>
        <p:spPr>
          <a:xfrm>
            <a:off x="38623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Health</a:t>
            </a:r>
            <a:endParaRPr/>
          </a:p>
        </p:txBody>
      </p:sp>
      <p:sp>
        <p:nvSpPr>
          <p:cNvPr id="416" name="Google Shape;416;p26"/>
          <p:cNvSpPr txBox="1"/>
          <p:nvPr/>
        </p:nvSpPr>
        <p:spPr>
          <a:xfrm>
            <a:off x="386232"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Chart</a:t>
            </a:r>
            <a:endParaRPr/>
          </a:p>
        </p:txBody>
      </p:sp>
      <p:sp>
        <p:nvSpPr>
          <p:cNvPr id="417" name="Google Shape;417;p26"/>
          <p:cNvSpPr txBox="1"/>
          <p:nvPr/>
        </p:nvSpPr>
        <p:spPr>
          <a:xfrm>
            <a:off x="386232"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 3</a:t>
            </a:r>
            <a:endParaRPr/>
          </a:p>
        </p:txBody>
      </p:sp>
      <p:sp>
        <p:nvSpPr>
          <p:cNvPr id="418" name="Google Shape;418;p26"/>
          <p:cNvSpPr txBox="1"/>
          <p:nvPr/>
        </p:nvSpPr>
        <p:spPr>
          <a:xfrm>
            <a:off x="109419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Error</a:t>
            </a:r>
            <a:endParaRPr/>
          </a:p>
        </p:txBody>
      </p:sp>
      <p:sp>
        <p:nvSpPr>
          <p:cNvPr id="419" name="Google Shape;419;p26"/>
          <p:cNvSpPr txBox="1"/>
          <p:nvPr/>
        </p:nvSpPr>
        <p:spPr>
          <a:xfrm>
            <a:off x="109419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Heart</a:t>
            </a:r>
            <a:endParaRPr/>
          </a:p>
        </p:txBody>
      </p:sp>
      <p:sp>
        <p:nvSpPr>
          <p:cNvPr id="420" name="Google Shape;420;p26"/>
          <p:cNvSpPr txBox="1"/>
          <p:nvPr/>
        </p:nvSpPr>
        <p:spPr>
          <a:xfrm>
            <a:off x="1094199"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Clock</a:t>
            </a:r>
            <a:endParaRPr/>
          </a:p>
        </p:txBody>
      </p:sp>
      <p:sp>
        <p:nvSpPr>
          <p:cNvPr id="421" name="Google Shape;421;p26"/>
          <p:cNvSpPr txBox="1"/>
          <p:nvPr/>
        </p:nvSpPr>
        <p:spPr>
          <a:xfrm>
            <a:off x="109419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Course-orchestrator</a:t>
            </a:r>
            <a:endParaRPr/>
          </a:p>
        </p:txBody>
      </p:sp>
      <p:sp>
        <p:nvSpPr>
          <p:cNvPr id="422" name="Google Shape;422;p26"/>
          <p:cNvSpPr txBox="1"/>
          <p:nvPr/>
        </p:nvSpPr>
        <p:spPr>
          <a:xfrm>
            <a:off x="1808609"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Exception handling</a:t>
            </a:r>
            <a:endParaRPr/>
          </a:p>
        </p:txBody>
      </p:sp>
      <p:sp>
        <p:nvSpPr>
          <p:cNvPr id="423" name="Google Shape;423;p26"/>
          <p:cNvSpPr txBox="1"/>
          <p:nvPr/>
        </p:nvSpPr>
        <p:spPr>
          <a:xfrm>
            <a:off x="180860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Home</a:t>
            </a:r>
            <a:endParaRPr/>
          </a:p>
        </p:txBody>
      </p:sp>
      <p:sp>
        <p:nvSpPr>
          <p:cNvPr id="424" name="Google Shape;424;p26"/>
          <p:cNvSpPr txBox="1"/>
          <p:nvPr/>
        </p:nvSpPr>
        <p:spPr>
          <a:xfrm>
            <a:off x="180860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app</a:t>
            </a:r>
            <a:endParaRPr/>
          </a:p>
        </p:txBody>
      </p:sp>
      <p:sp>
        <p:nvSpPr>
          <p:cNvPr id="425" name="Google Shape;425;p26"/>
          <p:cNvSpPr txBox="1"/>
          <p:nvPr/>
        </p:nvSpPr>
        <p:spPr>
          <a:xfrm>
            <a:off x="1808609"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CRM</a:t>
            </a:r>
            <a:endParaRPr/>
          </a:p>
        </p:txBody>
      </p:sp>
      <p:sp>
        <p:nvSpPr>
          <p:cNvPr id="426" name="Google Shape;426;p26"/>
          <p:cNvSpPr txBox="1"/>
          <p:nvPr/>
        </p:nvSpPr>
        <p:spPr>
          <a:xfrm>
            <a:off x="2524257"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Fast ROI</a:t>
            </a:r>
            <a:endParaRPr/>
          </a:p>
        </p:txBody>
      </p:sp>
      <p:sp>
        <p:nvSpPr>
          <p:cNvPr id="427" name="Google Shape;427;p26"/>
          <p:cNvSpPr txBox="1"/>
          <p:nvPr/>
        </p:nvSpPr>
        <p:spPr>
          <a:xfrm>
            <a:off x="2524257"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Hourglass</a:t>
            </a:r>
            <a:endParaRPr/>
          </a:p>
        </p:txBody>
      </p:sp>
      <p:sp>
        <p:nvSpPr>
          <p:cNvPr id="428" name="Google Shape;428;p26"/>
          <p:cNvSpPr txBox="1"/>
          <p:nvPr/>
        </p:nvSpPr>
        <p:spPr>
          <a:xfrm>
            <a:off x="4667488"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Code</a:t>
            </a:r>
            <a:endParaRPr/>
          </a:p>
        </p:txBody>
      </p:sp>
      <p:sp>
        <p:nvSpPr>
          <p:cNvPr id="429" name="Google Shape;429;p26"/>
          <p:cNvSpPr txBox="1"/>
          <p:nvPr/>
        </p:nvSpPr>
        <p:spPr>
          <a:xfrm>
            <a:off x="4667488"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Desktop program</a:t>
            </a:r>
            <a:endParaRPr/>
          </a:p>
        </p:txBody>
      </p:sp>
      <p:sp>
        <p:nvSpPr>
          <p:cNvPr id="430" name="Google Shape;430;p26"/>
          <p:cNvSpPr txBox="1"/>
          <p:nvPr/>
        </p:nvSpPr>
        <p:spPr>
          <a:xfrm>
            <a:off x="538189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First-link</a:t>
            </a:r>
            <a:endParaRPr/>
          </a:p>
        </p:txBody>
      </p:sp>
      <p:sp>
        <p:nvSpPr>
          <p:cNvPr id="431" name="Google Shape;431;p26"/>
          <p:cNvSpPr txBox="1"/>
          <p:nvPr/>
        </p:nvSpPr>
        <p:spPr>
          <a:xfrm>
            <a:off x="4667488"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Automated data entry</a:t>
            </a:r>
            <a:endParaRPr/>
          </a:p>
        </p:txBody>
      </p:sp>
      <p:sp>
        <p:nvSpPr>
          <p:cNvPr id="432" name="Google Shape;432;p26"/>
          <p:cNvSpPr txBox="1"/>
          <p:nvPr/>
        </p:nvSpPr>
        <p:spPr>
          <a:xfrm>
            <a:off x="538189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AI </a:t>
            </a:r>
            <a:endParaRPr/>
          </a:p>
        </p:txBody>
      </p:sp>
      <p:sp>
        <p:nvSpPr>
          <p:cNvPr id="433" name="Google Shape;433;p26"/>
          <p:cNvSpPr txBox="1"/>
          <p:nvPr/>
        </p:nvSpPr>
        <p:spPr>
          <a:xfrm>
            <a:off x="538189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Keyboard</a:t>
            </a:r>
            <a:endParaRPr/>
          </a:p>
        </p:txBody>
      </p:sp>
      <p:sp>
        <p:nvSpPr>
          <p:cNvPr id="434" name="Google Shape;434;p26"/>
          <p:cNvSpPr txBox="1"/>
          <p:nvPr/>
        </p:nvSpPr>
        <p:spPr>
          <a:xfrm>
            <a:off x="538189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Complete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audit</a:t>
            </a:r>
            <a:endParaRPr/>
          </a:p>
        </p:txBody>
      </p:sp>
      <p:sp>
        <p:nvSpPr>
          <p:cNvPr id="435" name="Google Shape;435;p26"/>
          <p:cNvSpPr txBox="1"/>
          <p:nvPr/>
        </p:nvSpPr>
        <p:spPr>
          <a:xfrm>
            <a:off x="538189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Document </a:t>
            </a:r>
            <a:br>
              <a:rPr lang="en-US" sz="800">
                <a:solidFill>
                  <a:schemeClr val="lt1"/>
                </a:solidFill>
                <a:latin typeface="Arial"/>
                <a:ea typeface="Arial"/>
                <a:cs typeface="Arial"/>
                <a:sym typeface="Arial"/>
              </a:rPr>
            </a:br>
            <a:endParaRPr sz="800">
              <a:solidFill>
                <a:schemeClr val="lt1"/>
              </a:solidFill>
              <a:latin typeface="Arial"/>
              <a:ea typeface="Arial"/>
              <a:cs typeface="Arial"/>
              <a:sym typeface="Arial"/>
            </a:endParaRPr>
          </a:p>
        </p:txBody>
      </p:sp>
      <p:sp>
        <p:nvSpPr>
          <p:cNvPr id="436" name="Google Shape;436;p26"/>
          <p:cNvSpPr txBox="1"/>
          <p:nvPr/>
        </p:nvSpPr>
        <p:spPr>
          <a:xfrm>
            <a:off x="609630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First-mention</a:t>
            </a:r>
            <a:endParaRPr/>
          </a:p>
        </p:txBody>
      </p:sp>
      <p:sp>
        <p:nvSpPr>
          <p:cNvPr id="437" name="Google Shape;437;p26"/>
          <p:cNvSpPr txBox="1"/>
          <p:nvPr/>
        </p:nvSpPr>
        <p:spPr>
          <a:xfrm>
            <a:off x="5381899"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Automation</a:t>
            </a:r>
            <a:endParaRPr/>
          </a:p>
        </p:txBody>
      </p:sp>
      <p:sp>
        <p:nvSpPr>
          <p:cNvPr id="438" name="Google Shape;438;p26"/>
          <p:cNvSpPr txBox="1"/>
          <p:nvPr/>
        </p:nvSpPr>
        <p:spPr>
          <a:xfrm>
            <a:off x="609630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AI Alt</a:t>
            </a:r>
            <a:endParaRPr/>
          </a:p>
        </p:txBody>
      </p:sp>
      <p:sp>
        <p:nvSpPr>
          <p:cNvPr id="439" name="Google Shape;439;p26"/>
          <p:cNvSpPr txBox="1"/>
          <p:nvPr/>
        </p:nvSpPr>
        <p:spPr>
          <a:xfrm>
            <a:off x="609630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Label</a:t>
            </a:r>
            <a:endParaRPr/>
          </a:p>
        </p:txBody>
      </p:sp>
      <p:sp>
        <p:nvSpPr>
          <p:cNvPr id="440" name="Google Shape;440;p26"/>
          <p:cNvSpPr txBox="1"/>
          <p:nvPr/>
        </p:nvSpPr>
        <p:spPr>
          <a:xfrm>
            <a:off x="609630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Contact</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email</a:t>
            </a:r>
            <a:endParaRPr/>
          </a:p>
        </p:txBody>
      </p:sp>
      <p:sp>
        <p:nvSpPr>
          <p:cNvPr id="441" name="Google Shape;441;p26"/>
          <p:cNvSpPr txBox="1"/>
          <p:nvPr/>
        </p:nvSpPr>
        <p:spPr>
          <a:xfrm>
            <a:off x="6096309"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Done</a:t>
            </a:r>
            <a:endParaRPr/>
          </a:p>
        </p:txBody>
      </p:sp>
      <p:sp>
        <p:nvSpPr>
          <p:cNvPr id="442" name="Google Shape;442;p26"/>
          <p:cNvSpPr txBox="1"/>
          <p:nvPr/>
        </p:nvSpPr>
        <p:spPr>
          <a:xfrm>
            <a:off x="6810720"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First-onebox</a:t>
            </a:r>
            <a:endParaRPr sz="800">
              <a:solidFill>
                <a:schemeClr val="lt1"/>
              </a:solidFill>
              <a:latin typeface="Arial"/>
              <a:ea typeface="Arial"/>
              <a:cs typeface="Arial"/>
              <a:sym typeface="Arial"/>
            </a:endParaRPr>
          </a:p>
        </p:txBody>
      </p:sp>
      <p:sp>
        <p:nvSpPr>
          <p:cNvPr id="443" name="Google Shape;443;p26"/>
          <p:cNvSpPr txBox="1"/>
          <p:nvPr/>
        </p:nvSpPr>
        <p:spPr>
          <a:xfrm>
            <a:off x="6096309"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Background automation</a:t>
            </a:r>
            <a:endParaRPr/>
          </a:p>
        </p:txBody>
      </p:sp>
      <p:sp>
        <p:nvSpPr>
          <p:cNvPr id="444" name="Google Shape;444;p26"/>
          <p:cNvSpPr txBox="1"/>
          <p:nvPr/>
        </p:nvSpPr>
        <p:spPr>
          <a:xfrm>
            <a:off x="6810720"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AI Enabled</a:t>
            </a:r>
            <a:endParaRPr/>
          </a:p>
        </p:txBody>
      </p:sp>
      <p:sp>
        <p:nvSpPr>
          <p:cNvPr id="445" name="Google Shape;445;p26"/>
          <p:cNvSpPr txBox="1"/>
          <p:nvPr/>
        </p:nvSpPr>
        <p:spPr>
          <a:xfrm>
            <a:off x="6810720"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Label alt</a:t>
            </a:r>
            <a:endParaRPr/>
          </a:p>
        </p:txBody>
      </p:sp>
      <p:sp>
        <p:nvSpPr>
          <p:cNvPr id="446" name="Google Shape;446;p26"/>
          <p:cNvSpPr txBox="1"/>
          <p:nvPr/>
        </p:nvSpPr>
        <p:spPr>
          <a:xfrm>
            <a:off x="8959652"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Cost low</a:t>
            </a:r>
            <a:endParaRPr/>
          </a:p>
        </p:txBody>
      </p:sp>
      <p:sp>
        <p:nvSpPr>
          <p:cNvPr id="447" name="Google Shape;447;p26"/>
          <p:cNvSpPr txBox="1"/>
          <p:nvPr/>
        </p:nvSpPr>
        <p:spPr>
          <a:xfrm>
            <a:off x="8959652"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Editor</a:t>
            </a:r>
            <a:endParaRPr/>
          </a:p>
        </p:txBody>
      </p:sp>
      <p:sp>
        <p:nvSpPr>
          <p:cNvPr id="448" name="Google Shape;448;p26"/>
          <p:cNvSpPr txBox="1"/>
          <p:nvPr/>
        </p:nvSpPr>
        <p:spPr>
          <a:xfrm>
            <a:off x="9672676"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Goals</a:t>
            </a:r>
            <a:endParaRPr/>
          </a:p>
        </p:txBody>
      </p:sp>
      <p:sp>
        <p:nvSpPr>
          <p:cNvPr id="449" name="Google Shape;449;p26"/>
          <p:cNvSpPr txBox="1"/>
          <p:nvPr/>
        </p:nvSpPr>
        <p:spPr>
          <a:xfrm>
            <a:off x="8959652"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partner-up alt</a:t>
            </a:r>
            <a:endParaRPr/>
          </a:p>
        </p:txBody>
      </p:sp>
      <p:sp>
        <p:nvSpPr>
          <p:cNvPr id="450" name="Google Shape;450;p26"/>
          <p:cNvSpPr txBox="1"/>
          <p:nvPr/>
        </p:nvSpPr>
        <p:spPr>
          <a:xfrm>
            <a:off x="9672676"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App-3rd-party  2</a:t>
            </a:r>
            <a:endParaRPr/>
          </a:p>
        </p:txBody>
      </p:sp>
      <p:sp>
        <p:nvSpPr>
          <p:cNvPr id="451" name="Google Shape;451;p26"/>
          <p:cNvSpPr txBox="1"/>
          <p:nvPr/>
        </p:nvSpPr>
        <p:spPr>
          <a:xfrm>
            <a:off x="10387591" y="587773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Link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special</a:t>
            </a:r>
            <a:endParaRPr/>
          </a:p>
        </p:txBody>
      </p:sp>
      <p:sp>
        <p:nvSpPr>
          <p:cNvPr id="452" name="Google Shape;452;p26"/>
          <p:cNvSpPr txBox="1"/>
          <p:nvPr/>
        </p:nvSpPr>
        <p:spPr>
          <a:xfrm>
            <a:off x="2524257"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Cloud download</a:t>
            </a:r>
            <a:endParaRPr/>
          </a:p>
        </p:txBody>
      </p:sp>
      <p:sp>
        <p:nvSpPr>
          <p:cNvPr id="453" name="Google Shape;453;p26"/>
          <p:cNvSpPr txBox="1"/>
          <p:nvPr/>
        </p:nvSpPr>
        <p:spPr>
          <a:xfrm>
            <a:off x="2524257"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Crown</a:t>
            </a:r>
            <a:endParaRPr/>
          </a:p>
        </p:txBody>
      </p:sp>
      <p:sp>
        <p:nvSpPr>
          <p:cNvPr id="454" name="Google Shape;454;p26"/>
          <p:cNvSpPr txBox="1"/>
          <p:nvPr/>
        </p:nvSpPr>
        <p:spPr>
          <a:xfrm>
            <a:off x="3241239"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 Emoji</a:t>
            </a:r>
            <a:endParaRPr/>
          </a:p>
        </p:txBody>
      </p:sp>
      <p:sp>
        <p:nvSpPr>
          <p:cNvPr id="455" name="Google Shape;455;p26"/>
          <p:cNvSpPr txBox="1"/>
          <p:nvPr/>
        </p:nvSpPr>
        <p:spPr>
          <a:xfrm>
            <a:off x="11099777"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Assessment</a:t>
            </a:r>
            <a:endParaRPr/>
          </a:p>
        </p:txBody>
      </p:sp>
      <p:sp>
        <p:nvSpPr>
          <p:cNvPr id="456" name="Google Shape;456;p26"/>
          <p:cNvSpPr txBox="1"/>
          <p:nvPr/>
        </p:nvSpPr>
        <p:spPr>
          <a:xfrm>
            <a:off x="3241239"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Abstract</a:t>
            </a:r>
            <a:endParaRPr/>
          </a:p>
        </p:txBody>
      </p:sp>
      <p:sp>
        <p:nvSpPr>
          <p:cNvPr id="457" name="Google Shape;457;p26"/>
          <p:cNvSpPr txBox="1"/>
          <p:nvPr/>
        </p:nvSpPr>
        <p:spPr>
          <a:xfrm>
            <a:off x="3241239"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Information</a:t>
            </a:r>
            <a:endParaRPr/>
          </a:p>
        </p:txBody>
      </p:sp>
      <p:sp>
        <p:nvSpPr>
          <p:cNvPr id="458" name="Google Shape;458;p26"/>
          <p:cNvSpPr txBox="1"/>
          <p:nvPr/>
        </p:nvSpPr>
        <p:spPr>
          <a:xfrm>
            <a:off x="3932072"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upload</a:t>
            </a:r>
            <a:endParaRPr/>
          </a:p>
        </p:txBody>
      </p:sp>
      <p:sp>
        <p:nvSpPr>
          <p:cNvPr id="459" name="Google Shape;459;p26"/>
          <p:cNvSpPr txBox="1"/>
          <p:nvPr/>
        </p:nvSpPr>
        <p:spPr>
          <a:xfrm>
            <a:off x="3932072"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Decrease</a:t>
            </a:r>
            <a:endParaRPr/>
          </a:p>
        </p:txBody>
      </p:sp>
      <p:sp>
        <p:nvSpPr>
          <p:cNvPr id="460" name="Google Shape;460;p26"/>
          <p:cNvSpPr txBox="1"/>
          <p:nvPr/>
        </p:nvSpPr>
        <p:spPr>
          <a:xfrm>
            <a:off x="4667488"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First-like</a:t>
            </a:r>
            <a:endParaRPr/>
          </a:p>
        </p:txBody>
      </p:sp>
      <p:sp>
        <p:nvSpPr>
          <p:cNvPr id="461" name="Google Shape;461;p26"/>
          <p:cNvSpPr txBox="1"/>
          <p:nvPr/>
        </p:nvSpPr>
        <p:spPr>
          <a:xfrm>
            <a:off x="3932072"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Autobiographer</a:t>
            </a:r>
            <a:endParaRPr/>
          </a:p>
        </p:txBody>
      </p:sp>
      <p:sp>
        <p:nvSpPr>
          <p:cNvPr id="462" name="Google Shape;462;p26"/>
          <p:cNvSpPr txBox="1"/>
          <p:nvPr/>
        </p:nvSpPr>
        <p:spPr>
          <a:xfrm>
            <a:off x="4667488"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Advanced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OCR</a:t>
            </a:r>
            <a:endParaRPr/>
          </a:p>
        </p:txBody>
      </p:sp>
      <p:sp>
        <p:nvSpPr>
          <p:cNvPr id="463" name="Google Shape;463;p26"/>
          <p:cNvSpPr txBox="1"/>
          <p:nvPr/>
        </p:nvSpPr>
        <p:spPr>
          <a:xfrm>
            <a:off x="4667488"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Institutionalize</a:t>
            </a:r>
            <a:endParaRPr/>
          </a:p>
        </p:txBody>
      </p:sp>
      <p:sp>
        <p:nvSpPr>
          <p:cNvPr id="464" name="Google Shape;464;p26"/>
          <p:cNvSpPr txBox="1"/>
          <p:nvPr/>
        </p:nvSpPr>
        <p:spPr>
          <a:xfrm>
            <a:off x="3241239"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Cloud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secure</a:t>
            </a:r>
            <a:endParaRPr/>
          </a:p>
        </p:txBody>
      </p:sp>
      <p:sp>
        <p:nvSpPr>
          <p:cNvPr id="465" name="Google Shape;465;p26"/>
          <p:cNvSpPr txBox="1"/>
          <p:nvPr/>
        </p:nvSpPr>
        <p:spPr>
          <a:xfrm>
            <a:off x="3241239"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Cultural acceptance</a:t>
            </a:r>
            <a:endParaRPr/>
          </a:p>
        </p:txBody>
      </p:sp>
      <p:sp>
        <p:nvSpPr>
          <p:cNvPr id="466" name="Google Shape;466;p26"/>
          <p:cNvSpPr txBox="1"/>
          <p:nvPr/>
        </p:nvSpPr>
        <p:spPr>
          <a:xfrm>
            <a:off x="393207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 Flag</a:t>
            </a:r>
            <a:endParaRPr/>
          </a:p>
        </p:txBody>
      </p:sp>
      <p:sp>
        <p:nvSpPr>
          <p:cNvPr id="467" name="Google Shape;467;p26"/>
          <p:cNvSpPr txBox="1"/>
          <p:nvPr/>
        </p:nvSpPr>
        <p:spPr>
          <a:xfrm>
            <a:off x="3241239"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Atom</a:t>
            </a:r>
            <a:endParaRPr/>
          </a:p>
        </p:txBody>
      </p:sp>
      <p:sp>
        <p:nvSpPr>
          <p:cNvPr id="468" name="Google Shape;468;p26"/>
          <p:cNvSpPr txBox="1"/>
          <p:nvPr/>
        </p:nvSpPr>
        <p:spPr>
          <a:xfrm>
            <a:off x="3932072"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Add</a:t>
            </a:r>
            <a:endParaRPr/>
          </a:p>
        </p:txBody>
      </p:sp>
      <p:sp>
        <p:nvSpPr>
          <p:cNvPr id="469" name="Google Shape;469;p26"/>
          <p:cNvSpPr txBox="1"/>
          <p:nvPr/>
        </p:nvSpPr>
        <p:spPr>
          <a:xfrm>
            <a:off x="393207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Input</a:t>
            </a:r>
            <a:endParaRPr/>
          </a:p>
        </p:txBody>
      </p:sp>
      <p:sp>
        <p:nvSpPr>
          <p:cNvPr id="470" name="Google Shape;470;p26"/>
          <p:cNvSpPr txBox="1"/>
          <p:nvPr/>
        </p:nvSpPr>
        <p:spPr>
          <a:xfrm>
            <a:off x="6810720"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Contact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email alt</a:t>
            </a:r>
            <a:endParaRPr/>
          </a:p>
        </p:txBody>
      </p:sp>
      <p:sp>
        <p:nvSpPr>
          <p:cNvPr id="471" name="Google Shape;471;p26"/>
          <p:cNvSpPr txBox="1"/>
          <p:nvPr/>
        </p:nvSpPr>
        <p:spPr>
          <a:xfrm>
            <a:off x="6810720"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Ease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of use</a:t>
            </a:r>
            <a:endParaRPr/>
          </a:p>
        </p:txBody>
      </p:sp>
      <p:sp>
        <p:nvSpPr>
          <p:cNvPr id="472" name="Google Shape;472;p26"/>
          <p:cNvSpPr txBox="1"/>
          <p:nvPr/>
        </p:nvSpPr>
        <p:spPr>
          <a:xfrm>
            <a:off x="7525130"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First-quote</a:t>
            </a:r>
            <a:endParaRPr/>
          </a:p>
        </p:txBody>
      </p:sp>
      <p:sp>
        <p:nvSpPr>
          <p:cNvPr id="473" name="Google Shape;473;p26"/>
          <p:cNvSpPr txBox="1"/>
          <p:nvPr/>
        </p:nvSpPr>
        <p:spPr>
          <a:xfrm>
            <a:off x="6810720"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Big scale</a:t>
            </a:r>
            <a:endParaRPr/>
          </a:p>
        </p:txBody>
      </p:sp>
      <p:sp>
        <p:nvSpPr>
          <p:cNvPr id="474" name="Google Shape;474;p26"/>
          <p:cNvSpPr txBox="1"/>
          <p:nvPr/>
        </p:nvSpPr>
        <p:spPr>
          <a:xfrm>
            <a:off x="7525130"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Alert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Alarm</a:t>
            </a:r>
            <a:endParaRPr/>
          </a:p>
        </p:txBody>
      </p:sp>
      <p:sp>
        <p:nvSpPr>
          <p:cNvPr id="475" name="Google Shape;475;p26"/>
          <p:cNvSpPr txBox="1"/>
          <p:nvPr/>
        </p:nvSpPr>
        <p:spPr>
          <a:xfrm>
            <a:off x="7525130"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Leader</a:t>
            </a:r>
            <a:endParaRPr/>
          </a:p>
        </p:txBody>
      </p:sp>
      <p:sp>
        <p:nvSpPr>
          <p:cNvPr id="476" name="Google Shape;476;p26"/>
          <p:cNvSpPr txBox="1"/>
          <p:nvPr/>
        </p:nvSpPr>
        <p:spPr>
          <a:xfrm>
            <a:off x="8239541"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Cost high</a:t>
            </a:r>
            <a:endParaRPr/>
          </a:p>
        </p:txBody>
      </p:sp>
      <p:sp>
        <p:nvSpPr>
          <p:cNvPr id="477" name="Google Shape;477;p26"/>
          <p:cNvSpPr txBox="1"/>
          <p:nvPr/>
        </p:nvSpPr>
        <p:spPr>
          <a:xfrm>
            <a:off x="8239541"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Edit</a:t>
            </a:r>
            <a:endParaRPr/>
          </a:p>
        </p:txBody>
      </p:sp>
      <p:sp>
        <p:nvSpPr>
          <p:cNvPr id="478" name="Google Shape;478;p26"/>
          <p:cNvSpPr txBox="1"/>
          <p:nvPr/>
        </p:nvSpPr>
        <p:spPr>
          <a:xfrm>
            <a:off x="8959652" y="505352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Flexibility</a:t>
            </a:r>
            <a:endParaRPr/>
          </a:p>
        </p:txBody>
      </p:sp>
      <p:sp>
        <p:nvSpPr>
          <p:cNvPr id="479" name="Google Shape;479;p26"/>
          <p:cNvSpPr txBox="1"/>
          <p:nvPr/>
        </p:nvSpPr>
        <p:spPr>
          <a:xfrm>
            <a:off x="8239541"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partner-up</a:t>
            </a:r>
            <a:endParaRPr/>
          </a:p>
        </p:txBody>
      </p:sp>
      <p:sp>
        <p:nvSpPr>
          <p:cNvPr id="480" name="Google Shape;480;p26"/>
          <p:cNvSpPr txBox="1"/>
          <p:nvPr/>
        </p:nvSpPr>
        <p:spPr>
          <a:xfrm>
            <a:off x="8959652"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App-3rd-party</a:t>
            </a:r>
            <a:endParaRPr/>
          </a:p>
        </p:txBody>
      </p:sp>
      <p:sp>
        <p:nvSpPr>
          <p:cNvPr id="481" name="Google Shape;481;p26"/>
          <p:cNvSpPr txBox="1"/>
          <p:nvPr/>
        </p:nvSpPr>
        <p:spPr>
          <a:xfrm>
            <a:off x="9672676"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Link alt</a:t>
            </a:r>
            <a:endParaRPr/>
          </a:p>
        </p:txBody>
      </p:sp>
      <p:sp>
        <p:nvSpPr>
          <p:cNvPr id="482" name="Google Shape;482;p26"/>
          <p:cNvSpPr txBox="1"/>
          <p:nvPr/>
        </p:nvSpPr>
        <p:spPr>
          <a:xfrm>
            <a:off x="7525130" y="3367961"/>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Corporation</a:t>
            </a:r>
            <a:endParaRPr/>
          </a:p>
        </p:txBody>
      </p:sp>
      <p:sp>
        <p:nvSpPr>
          <p:cNvPr id="483" name="Google Shape;483;p26"/>
          <p:cNvSpPr txBox="1"/>
          <p:nvPr/>
        </p:nvSpPr>
        <p:spPr>
          <a:xfrm>
            <a:off x="7525130"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Ecosystem</a:t>
            </a:r>
            <a:endParaRPr/>
          </a:p>
        </p:txBody>
      </p:sp>
      <p:sp>
        <p:nvSpPr>
          <p:cNvPr id="484" name="Google Shape;484;p26"/>
          <p:cNvSpPr txBox="1"/>
          <p:nvPr/>
        </p:nvSpPr>
        <p:spPr>
          <a:xfrm>
            <a:off x="823954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First-reply-</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by-email</a:t>
            </a:r>
            <a:endParaRPr/>
          </a:p>
        </p:txBody>
      </p:sp>
      <p:sp>
        <p:nvSpPr>
          <p:cNvPr id="485" name="Google Shape;485;p26"/>
          <p:cNvSpPr txBox="1"/>
          <p:nvPr/>
        </p:nvSpPr>
        <p:spPr>
          <a:xfrm>
            <a:off x="7525130" y="2580873"/>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Bookmark</a:t>
            </a:r>
            <a:endParaRPr/>
          </a:p>
        </p:txBody>
      </p:sp>
      <p:sp>
        <p:nvSpPr>
          <p:cNvPr id="486" name="Google Shape;486;p26"/>
          <p:cNvSpPr txBox="1"/>
          <p:nvPr/>
        </p:nvSpPr>
        <p:spPr>
          <a:xfrm>
            <a:off x="8239541" y="1753079"/>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Anniversary</a:t>
            </a:r>
            <a:endParaRPr/>
          </a:p>
        </p:txBody>
      </p:sp>
      <p:sp>
        <p:nvSpPr>
          <p:cNvPr id="487" name="Google Shape;487;p26"/>
          <p:cNvSpPr txBox="1"/>
          <p:nvPr/>
        </p:nvSpPr>
        <p:spPr>
          <a:xfrm>
            <a:off x="8959652" y="587773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Link</a:t>
            </a:r>
            <a:endParaRPr/>
          </a:p>
        </p:txBody>
      </p:sp>
      <p:sp>
        <p:nvSpPr>
          <p:cNvPr id="488" name="Google Shape;488;p26"/>
          <p:cNvSpPr txBox="1"/>
          <p:nvPr/>
        </p:nvSpPr>
        <p:spPr>
          <a:xfrm>
            <a:off x="9672676" y="336796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Course-advanced</a:t>
            </a:r>
            <a:endParaRPr/>
          </a:p>
        </p:txBody>
      </p:sp>
      <p:sp>
        <p:nvSpPr>
          <p:cNvPr id="489" name="Google Shape;489;p26"/>
          <p:cNvSpPr txBox="1"/>
          <p:nvPr/>
        </p:nvSpPr>
        <p:spPr>
          <a:xfrm>
            <a:off x="10387591" y="4216498"/>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Enterprise competency</a:t>
            </a:r>
            <a:endParaRPr/>
          </a:p>
        </p:txBody>
      </p:sp>
      <p:sp>
        <p:nvSpPr>
          <p:cNvPr id="490" name="Google Shape;490;p26"/>
          <p:cNvSpPr txBox="1"/>
          <p:nvPr/>
        </p:nvSpPr>
        <p:spPr>
          <a:xfrm>
            <a:off x="10387591" y="5053521"/>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Group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of users</a:t>
            </a:r>
            <a:endParaRPr/>
          </a:p>
        </p:txBody>
      </p:sp>
      <p:sp>
        <p:nvSpPr>
          <p:cNvPr id="491" name="Google Shape;491;p26"/>
          <p:cNvSpPr txBox="1"/>
          <p:nvPr/>
        </p:nvSpPr>
        <p:spPr>
          <a:xfrm>
            <a:off x="9672676" y="2580873"/>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 alt 2</a:t>
            </a:r>
            <a:endParaRPr/>
          </a:p>
        </p:txBody>
      </p:sp>
      <p:sp>
        <p:nvSpPr>
          <p:cNvPr id="492" name="Google Shape;492;p26"/>
          <p:cNvSpPr txBox="1"/>
          <p:nvPr/>
        </p:nvSpPr>
        <p:spPr>
          <a:xfrm>
            <a:off x="10387591" y="1753079"/>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App-3rd-party  3</a:t>
            </a:r>
            <a:endParaRPr/>
          </a:p>
        </p:txBody>
      </p:sp>
      <p:sp>
        <p:nvSpPr>
          <p:cNvPr id="493" name="Google Shape;493;p26"/>
          <p:cNvSpPr txBox="1"/>
          <p:nvPr/>
        </p:nvSpPr>
        <p:spPr>
          <a:xfrm>
            <a:off x="8239541" y="5871746"/>
            <a:ext cx="709636" cy="33855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Light bulb</a:t>
            </a:r>
            <a:endParaRPr/>
          </a:p>
        </p:txBody>
      </p:sp>
      <p:sp>
        <p:nvSpPr>
          <p:cNvPr id="494" name="Google Shape;494;p26"/>
          <p:cNvSpPr txBox="1"/>
          <p:nvPr/>
        </p:nvSpPr>
        <p:spPr>
          <a:xfrm>
            <a:off x="9672676" y="4216498"/>
            <a:ext cx="709636" cy="215444"/>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Emoji</a:t>
            </a:r>
            <a:endParaRPr/>
          </a:p>
        </p:txBody>
      </p:sp>
      <p:sp>
        <p:nvSpPr>
          <p:cNvPr id="495" name="Google Shape;495;p26"/>
          <p:cNvSpPr txBox="1"/>
          <p:nvPr/>
        </p:nvSpPr>
        <p:spPr>
          <a:xfrm>
            <a:off x="11099777" y="5871457"/>
            <a:ext cx="709636"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Link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special alt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Icons 2">
  <p:cSld name="2_Icons 2">
    <p:spTree>
      <p:nvGrpSpPr>
        <p:cNvPr id="1" name="Shape 496"/>
        <p:cNvGrpSpPr/>
        <p:nvPr/>
      </p:nvGrpSpPr>
      <p:grpSpPr>
        <a:xfrm>
          <a:off x="0" y="0"/>
          <a:ext cx="0" cy="0"/>
          <a:chOff x="0" y="0"/>
          <a:chExt cx="0" cy="0"/>
        </a:xfrm>
      </p:grpSpPr>
      <p:sp>
        <p:nvSpPr>
          <p:cNvPr id="497" name="Google Shape;497;p27"/>
          <p:cNvSpPr/>
          <p:nvPr/>
        </p:nvSpPr>
        <p:spPr>
          <a:xfrm>
            <a:off x="0" y="1143000"/>
            <a:ext cx="12188825" cy="5671457"/>
          </a:xfrm>
          <a:prstGeom prst="rect">
            <a:avLst/>
          </a:prstGeom>
          <a:solidFill>
            <a:srgbClr val="2C2C2D"/>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sp>
        <p:nvSpPr>
          <p:cNvPr id="498" name="Google Shape;498;p27"/>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9" name="Google Shape;499;p27"/>
          <p:cNvSpPr txBox="1"/>
          <p:nvPr/>
        </p:nvSpPr>
        <p:spPr>
          <a:xfrm>
            <a:off x="11099777"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champion</a:t>
            </a:r>
            <a:endParaRPr/>
          </a:p>
        </p:txBody>
      </p:sp>
      <p:sp>
        <p:nvSpPr>
          <p:cNvPr id="500" name="Google Shape;500;p27"/>
          <p:cNvSpPr txBox="1"/>
          <p:nvPr/>
        </p:nvSpPr>
        <p:spPr>
          <a:xfrm>
            <a:off x="38791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Question and answer</a:t>
            </a:r>
            <a:endParaRPr/>
          </a:p>
        </p:txBody>
      </p:sp>
      <p:sp>
        <p:nvSpPr>
          <p:cNvPr id="501" name="Google Shape;501;p27"/>
          <p:cNvSpPr txBox="1"/>
          <p:nvPr/>
        </p:nvSpPr>
        <p:spPr>
          <a:xfrm>
            <a:off x="110203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Question and answer 2</a:t>
            </a:r>
            <a:endParaRPr/>
          </a:p>
        </p:txBody>
      </p:sp>
      <p:sp>
        <p:nvSpPr>
          <p:cNvPr id="502" name="Google Shape;502;p27"/>
          <p:cNvSpPr txBox="1"/>
          <p:nvPr/>
        </p:nvSpPr>
        <p:spPr>
          <a:xfrm>
            <a:off x="181616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Ramp up</a:t>
            </a:r>
            <a:endParaRPr/>
          </a:p>
        </p:txBody>
      </p:sp>
      <p:sp>
        <p:nvSpPr>
          <p:cNvPr id="503" name="Google Shape;503;p27"/>
          <p:cNvSpPr txBox="1"/>
          <p:nvPr/>
        </p:nvSpPr>
        <p:spPr>
          <a:xfrm>
            <a:off x="253028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Ramp up alt</a:t>
            </a:r>
            <a:endParaRPr/>
          </a:p>
        </p:txBody>
      </p:sp>
      <p:sp>
        <p:nvSpPr>
          <p:cNvPr id="504" name="Google Shape;504;p27"/>
          <p:cNvSpPr txBox="1"/>
          <p:nvPr/>
        </p:nvSpPr>
        <p:spPr>
          <a:xfrm>
            <a:off x="395853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Read guidelines</a:t>
            </a:r>
            <a:endParaRPr/>
          </a:p>
        </p:txBody>
      </p:sp>
      <p:sp>
        <p:nvSpPr>
          <p:cNvPr id="505" name="Google Shape;505;p27"/>
          <p:cNvSpPr txBox="1"/>
          <p:nvPr/>
        </p:nvSpPr>
        <p:spPr>
          <a:xfrm>
            <a:off x="895740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Reply</a:t>
            </a:r>
            <a:endParaRPr/>
          </a:p>
        </p:txBody>
      </p:sp>
      <p:sp>
        <p:nvSpPr>
          <p:cNvPr id="506" name="Google Shape;506;p27"/>
          <p:cNvSpPr txBox="1"/>
          <p:nvPr/>
        </p:nvSpPr>
        <p:spPr>
          <a:xfrm>
            <a:off x="967152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Resource</a:t>
            </a:r>
            <a:endParaRPr/>
          </a:p>
        </p:txBody>
      </p:sp>
      <p:sp>
        <p:nvSpPr>
          <p:cNvPr id="507" name="Google Shape;507;p27"/>
          <p:cNvSpPr txBox="1"/>
          <p:nvPr/>
        </p:nvSpPr>
        <p:spPr>
          <a:xfrm>
            <a:off x="467265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Redesign</a:t>
            </a:r>
            <a:endParaRPr/>
          </a:p>
        </p:txBody>
      </p:sp>
      <p:sp>
        <p:nvSpPr>
          <p:cNvPr id="508" name="Google Shape;508;p27"/>
          <p:cNvSpPr txBox="1"/>
          <p:nvPr/>
        </p:nvSpPr>
        <p:spPr>
          <a:xfrm>
            <a:off x="5386780"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Redesign alt</a:t>
            </a:r>
            <a:endParaRPr/>
          </a:p>
        </p:txBody>
      </p:sp>
      <p:sp>
        <p:nvSpPr>
          <p:cNvPr id="509" name="Google Shape;509;p27"/>
          <p:cNvSpPr txBox="1"/>
          <p:nvPr/>
        </p:nvSpPr>
        <p:spPr>
          <a:xfrm>
            <a:off x="6100904"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Refresh</a:t>
            </a:r>
            <a:endParaRPr/>
          </a:p>
        </p:txBody>
      </p:sp>
      <p:sp>
        <p:nvSpPr>
          <p:cNvPr id="510" name="Google Shape;510;p27"/>
          <p:cNvSpPr txBox="1"/>
          <p:nvPr/>
        </p:nvSpPr>
        <p:spPr>
          <a:xfrm>
            <a:off x="681502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Refresh 2</a:t>
            </a:r>
            <a:endParaRPr/>
          </a:p>
        </p:txBody>
      </p:sp>
      <p:sp>
        <p:nvSpPr>
          <p:cNvPr id="511" name="Google Shape;511;p27"/>
          <p:cNvSpPr txBox="1"/>
          <p:nvPr/>
        </p:nvSpPr>
        <p:spPr>
          <a:xfrm>
            <a:off x="7529152"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Remove</a:t>
            </a:r>
            <a:endParaRPr/>
          </a:p>
        </p:txBody>
      </p:sp>
      <p:sp>
        <p:nvSpPr>
          <p:cNvPr id="512" name="Google Shape;512;p27"/>
          <p:cNvSpPr txBox="1"/>
          <p:nvPr/>
        </p:nvSpPr>
        <p:spPr>
          <a:xfrm>
            <a:off x="8243276"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Remove alt</a:t>
            </a:r>
            <a:endParaRPr/>
          </a:p>
        </p:txBody>
      </p:sp>
      <p:sp>
        <p:nvSpPr>
          <p:cNvPr id="513" name="Google Shape;513;p27"/>
          <p:cNvSpPr txBox="1"/>
          <p:nvPr/>
        </p:nvSpPr>
        <p:spPr>
          <a:xfrm>
            <a:off x="1038564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business analyst</a:t>
            </a:r>
            <a:endParaRPr/>
          </a:p>
        </p:txBody>
      </p:sp>
      <p:sp>
        <p:nvSpPr>
          <p:cNvPr id="514" name="Google Shape;514;p27"/>
          <p:cNvSpPr txBox="1"/>
          <p:nvPr/>
        </p:nvSpPr>
        <p:spPr>
          <a:xfrm>
            <a:off x="3244408" y="3402693"/>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Reader</a:t>
            </a:r>
            <a:endParaRPr/>
          </a:p>
        </p:txBody>
      </p:sp>
      <p:sp>
        <p:nvSpPr>
          <p:cNvPr id="515" name="Google Shape;515;p27"/>
          <p:cNvSpPr txBox="1"/>
          <p:nvPr/>
        </p:nvSpPr>
        <p:spPr>
          <a:xfrm>
            <a:off x="11099777"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Solutions 2</a:t>
            </a:r>
            <a:endParaRPr/>
          </a:p>
        </p:txBody>
      </p:sp>
      <p:sp>
        <p:nvSpPr>
          <p:cNvPr id="516" name="Google Shape;516;p27"/>
          <p:cNvSpPr txBox="1"/>
          <p:nvPr/>
        </p:nvSpPr>
        <p:spPr>
          <a:xfrm>
            <a:off x="38791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developer</a:t>
            </a:r>
            <a:endParaRPr/>
          </a:p>
        </p:txBody>
      </p:sp>
      <p:sp>
        <p:nvSpPr>
          <p:cNvPr id="517" name="Google Shape;517;p27"/>
          <p:cNvSpPr txBox="1"/>
          <p:nvPr/>
        </p:nvSpPr>
        <p:spPr>
          <a:xfrm>
            <a:off x="110203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infrastructure engineer</a:t>
            </a:r>
            <a:endParaRPr/>
          </a:p>
        </p:txBody>
      </p:sp>
      <p:sp>
        <p:nvSpPr>
          <p:cNvPr id="518" name="Google Shape;518;p27"/>
          <p:cNvSpPr txBox="1"/>
          <p:nvPr/>
        </p:nvSpPr>
        <p:spPr>
          <a:xfrm>
            <a:off x="181616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service support</a:t>
            </a:r>
            <a:endParaRPr/>
          </a:p>
        </p:txBody>
      </p:sp>
      <p:sp>
        <p:nvSpPr>
          <p:cNvPr id="519" name="Google Shape;519;p27"/>
          <p:cNvSpPr txBox="1"/>
          <p:nvPr/>
        </p:nvSpPr>
        <p:spPr>
          <a:xfrm>
            <a:off x="253028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solution architect</a:t>
            </a:r>
            <a:endParaRPr/>
          </a:p>
        </p:txBody>
      </p:sp>
      <p:sp>
        <p:nvSpPr>
          <p:cNvPr id="520" name="Google Shape;520;p27"/>
          <p:cNvSpPr txBox="1"/>
          <p:nvPr/>
        </p:nvSpPr>
        <p:spPr>
          <a:xfrm>
            <a:off x="395853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Satellite</a:t>
            </a:r>
            <a:endParaRPr/>
          </a:p>
        </p:txBody>
      </p:sp>
      <p:sp>
        <p:nvSpPr>
          <p:cNvPr id="521" name="Google Shape;521;p27"/>
          <p:cNvSpPr txBox="1"/>
          <p:nvPr/>
        </p:nvSpPr>
        <p:spPr>
          <a:xfrm>
            <a:off x="895740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Share alt</a:t>
            </a:r>
            <a:endParaRPr/>
          </a:p>
        </p:txBody>
      </p:sp>
      <p:sp>
        <p:nvSpPr>
          <p:cNvPr id="522" name="Google Shape;522;p27"/>
          <p:cNvSpPr txBox="1"/>
          <p:nvPr/>
        </p:nvSpPr>
        <p:spPr>
          <a:xfrm>
            <a:off x="967152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Slideshow</a:t>
            </a:r>
            <a:endParaRPr/>
          </a:p>
        </p:txBody>
      </p:sp>
      <p:sp>
        <p:nvSpPr>
          <p:cNvPr id="523" name="Google Shape;523;p27"/>
          <p:cNvSpPr txBox="1"/>
          <p:nvPr/>
        </p:nvSpPr>
        <p:spPr>
          <a:xfrm>
            <a:off x="467265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Seamless integration</a:t>
            </a:r>
            <a:endParaRPr/>
          </a:p>
        </p:txBody>
      </p:sp>
      <p:sp>
        <p:nvSpPr>
          <p:cNvPr id="524" name="Google Shape;524;p27"/>
          <p:cNvSpPr txBox="1"/>
          <p:nvPr/>
        </p:nvSpPr>
        <p:spPr>
          <a:xfrm>
            <a:off x="5386780"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Seamless integration alt</a:t>
            </a:r>
            <a:endParaRPr/>
          </a:p>
        </p:txBody>
      </p:sp>
      <p:sp>
        <p:nvSpPr>
          <p:cNvPr id="525" name="Google Shape;525;p27"/>
          <p:cNvSpPr txBox="1"/>
          <p:nvPr/>
        </p:nvSpPr>
        <p:spPr>
          <a:xfrm>
            <a:off x="6100904"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Search</a:t>
            </a:r>
            <a:endParaRPr/>
          </a:p>
        </p:txBody>
      </p:sp>
      <p:sp>
        <p:nvSpPr>
          <p:cNvPr id="526" name="Google Shape;526;p27"/>
          <p:cNvSpPr txBox="1"/>
          <p:nvPr/>
        </p:nvSpPr>
        <p:spPr>
          <a:xfrm>
            <a:off x="681502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Secure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team collab</a:t>
            </a:r>
            <a:endParaRPr/>
          </a:p>
        </p:txBody>
      </p:sp>
      <p:sp>
        <p:nvSpPr>
          <p:cNvPr id="527" name="Google Shape;527;p27"/>
          <p:cNvSpPr txBox="1"/>
          <p:nvPr/>
        </p:nvSpPr>
        <p:spPr>
          <a:xfrm>
            <a:off x="7529152"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Security</a:t>
            </a:r>
            <a:endParaRPr/>
          </a:p>
        </p:txBody>
      </p:sp>
      <p:sp>
        <p:nvSpPr>
          <p:cNvPr id="528" name="Google Shape;528;p27"/>
          <p:cNvSpPr txBox="1"/>
          <p:nvPr/>
        </p:nvSpPr>
        <p:spPr>
          <a:xfrm>
            <a:off x="8243276"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Share</a:t>
            </a:r>
            <a:endParaRPr/>
          </a:p>
        </p:txBody>
      </p:sp>
      <p:sp>
        <p:nvSpPr>
          <p:cNvPr id="529" name="Google Shape;529;p27"/>
          <p:cNvSpPr txBox="1"/>
          <p:nvPr/>
        </p:nvSpPr>
        <p:spPr>
          <a:xfrm>
            <a:off x="1038564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Solutions</a:t>
            </a:r>
            <a:endParaRPr/>
          </a:p>
        </p:txBody>
      </p:sp>
      <p:sp>
        <p:nvSpPr>
          <p:cNvPr id="530" name="Google Shape;530;p27"/>
          <p:cNvSpPr txBox="1"/>
          <p:nvPr/>
        </p:nvSpPr>
        <p:spPr>
          <a:xfrm>
            <a:off x="3244408" y="4225711"/>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sponsor</a:t>
            </a:r>
            <a:endParaRPr/>
          </a:p>
        </p:txBody>
      </p:sp>
      <p:sp>
        <p:nvSpPr>
          <p:cNvPr id="531" name="Google Shape;531;p27"/>
          <p:cNvSpPr txBox="1"/>
          <p:nvPr/>
        </p:nvSpPr>
        <p:spPr>
          <a:xfrm>
            <a:off x="11099777"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Thank you</a:t>
            </a:r>
            <a:endParaRPr/>
          </a:p>
        </p:txBody>
      </p:sp>
      <p:sp>
        <p:nvSpPr>
          <p:cNvPr id="532" name="Google Shape;532;p27"/>
          <p:cNvSpPr txBox="1"/>
          <p:nvPr/>
        </p:nvSpPr>
        <p:spPr>
          <a:xfrm>
            <a:off x="38791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Solutions alt</a:t>
            </a:r>
            <a:endParaRPr/>
          </a:p>
        </p:txBody>
      </p:sp>
      <p:sp>
        <p:nvSpPr>
          <p:cNvPr id="533" name="Google Shape;533;p27"/>
          <p:cNvSpPr txBox="1"/>
          <p:nvPr/>
        </p:nvSpPr>
        <p:spPr>
          <a:xfrm>
            <a:off x="110203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Speed</a:t>
            </a:r>
            <a:endParaRPr/>
          </a:p>
        </p:txBody>
      </p:sp>
      <p:sp>
        <p:nvSpPr>
          <p:cNvPr id="534" name="Google Shape;534;p27"/>
          <p:cNvSpPr txBox="1"/>
          <p:nvPr/>
        </p:nvSpPr>
        <p:spPr>
          <a:xfrm>
            <a:off x="1816160"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Stopwatch</a:t>
            </a:r>
            <a:endParaRPr/>
          </a:p>
        </p:txBody>
      </p:sp>
      <p:sp>
        <p:nvSpPr>
          <p:cNvPr id="535" name="Google Shape;535;p27"/>
          <p:cNvSpPr txBox="1"/>
          <p:nvPr/>
        </p:nvSpPr>
        <p:spPr>
          <a:xfrm>
            <a:off x="2530284"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Stories</a:t>
            </a:r>
            <a:endParaRPr/>
          </a:p>
        </p:txBody>
      </p:sp>
      <p:sp>
        <p:nvSpPr>
          <p:cNvPr id="536" name="Google Shape;536;p27"/>
          <p:cNvSpPr txBox="1"/>
          <p:nvPr/>
        </p:nvSpPr>
        <p:spPr>
          <a:xfrm>
            <a:off x="395853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Success</a:t>
            </a:r>
            <a:endParaRPr/>
          </a:p>
        </p:txBody>
      </p:sp>
      <p:sp>
        <p:nvSpPr>
          <p:cNvPr id="537" name="Google Shape;537;p27"/>
          <p:cNvSpPr txBox="1"/>
          <p:nvPr/>
        </p:nvSpPr>
        <p:spPr>
          <a:xfrm>
            <a:off x="8957400" y="5048729"/>
            <a:ext cx="713232" cy="3383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lt1"/>
              </a:buClr>
              <a:buSzPts val="800"/>
              <a:buFont typeface="Arial"/>
              <a:buNone/>
            </a:pPr>
            <a:r>
              <a:rPr lang="en-US" sz="800">
                <a:solidFill>
                  <a:schemeClr val="lt1"/>
                </a:solidFill>
                <a:latin typeface="Arial"/>
                <a:ea typeface="Arial"/>
                <a:cs typeface="Arial"/>
                <a:sym typeface="Arial"/>
              </a:rPr>
              <a:t>Technology</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alt 2</a:t>
            </a:r>
            <a:endParaRPr/>
          </a:p>
        </p:txBody>
      </p:sp>
      <p:sp>
        <p:nvSpPr>
          <p:cNvPr id="538" name="Google Shape;538;p27"/>
          <p:cNvSpPr txBox="1"/>
          <p:nvPr/>
        </p:nvSpPr>
        <p:spPr>
          <a:xfrm>
            <a:off x="9671524" y="5048729"/>
            <a:ext cx="713232" cy="338328"/>
          </a:xfrm>
          <a:prstGeom prst="rect">
            <a:avLst/>
          </a:prstGeom>
          <a:noFill/>
          <a:ln>
            <a:noFill/>
          </a:ln>
        </p:spPr>
        <p:txBody>
          <a:bodyPr spcFirstLastPara="1" wrap="square" lIns="0" tIns="45700" rIns="0" bIns="45700" anchor="t" anchorCtr="0">
            <a:noAutofit/>
          </a:bodyPr>
          <a:lstStyle/>
          <a:p>
            <a:pPr marL="0" marR="0" lvl="0" indent="0" algn="ctr" rtl="0">
              <a:lnSpc>
                <a:spcPct val="100000"/>
              </a:lnSpc>
              <a:spcBef>
                <a:spcPts val="0"/>
              </a:spcBef>
              <a:spcAft>
                <a:spcPts val="0"/>
              </a:spcAft>
              <a:buClr>
                <a:schemeClr val="lt1"/>
              </a:buClr>
              <a:buSzPts val="800"/>
              <a:buFont typeface="Arial"/>
              <a:buNone/>
            </a:pPr>
            <a:r>
              <a:rPr lang="en-US" sz="800">
                <a:solidFill>
                  <a:schemeClr val="lt1"/>
                </a:solidFill>
                <a:latin typeface="Arial"/>
                <a:ea typeface="Arial"/>
                <a:cs typeface="Arial"/>
                <a:sym typeface="Arial"/>
              </a:rPr>
              <a:t>Technology</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alt 3</a:t>
            </a:r>
            <a:endParaRPr/>
          </a:p>
        </p:txBody>
      </p:sp>
      <p:sp>
        <p:nvSpPr>
          <p:cNvPr id="539" name="Google Shape;539;p27"/>
          <p:cNvSpPr txBox="1"/>
          <p:nvPr/>
        </p:nvSpPr>
        <p:spPr>
          <a:xfrm>
            <a:off x="467265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Support</a:t>
            </a:r>
            <a:endParaRPr/>
          </a:p>
        </p:txBody>
      </p:sp>
      <p:sp>
        <p:nvSpPr>
          <p:cNvPr id="540" name="Google Shape;540;p27"/>
          <p:cNvSpPr txBox="1"/>
          <p:nvPr/>
        </p:nvSpPr>
        <p:spPr>
          <a:xfrm>
            <a:off x="5386780"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Survey</a:t>
            </a:r>
            <a:endParaRPr/>
          </a:p>
        </p:txBody>
      </p:sp>
      <p:sp>
        <p:nvSpPr>
          <p:cNvPr id="541" name="Google Shape;541;p27"/>
          <p:cNvSpPr txBox="1"/>
          <p:nvPr/>
        </p:nvSpPr>
        <p:spPr>
          <a:xfrm>
            <a:off x="6100904"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Tap Touch</a:t>
            </a:r>
            <a:endParaRPr/>
          </a:p>
        </p:txBody>
      </p:sp>
      <p:sp>
        <p:nvSpPr>
          <p:cNvPr id="542" name="Google Shape;542;p27"/>
          <p:cNvSpPr txBox="1"/>
          <p:nvPr/>
        </p:nvSpPr>
        <p:spPr>
          <a:xfrm>
            <a:off x="681502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Target</a:t>
            </a:r>
            <a:endParaRPr/>
          </a:p>
        </p:txBody>
      </p:sp>
      <p:sp>
        <p:nvSpPr>
          <p:cNvPr id="543" name="Google Shape;543;p27"/>
          <p:cNvSpPr txBox="1"/>
          <p:nvPr/>
        </p:nvSpPr>
        <p:spPr>
          <a:xfrm>
            <a:off x="7529152"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a:t>
            </a:r>
            <a:endParaRPr/>
          </a:p>
        </p:txBody>
      </p:sp>
      <p:sp>
        <p:nvSpPr>
          <p:cNvPr id="544" name="Google Shape;544;p27"/>
          <p:cNvSpPr txBox="1"/>
          <p:nvPr/>
        </p:nvSpPr>
        <p:spPr>
          <a:xfrm>
            <a:off x="8243276"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alt</a:t>
            </a:r>
            <a:endParaRPr/>
          </a:p>
        </p:txBody>
      </p:sp>
      <p:sp>
        <p:nvSpPr>
          <p:cNvPr id="545" name="Google Shape;545;p27"/>
          <p:cNvSpPr txBox="1"/>
          <p:nvPr/>
        </p:nvSpPr>
        <p:spPr>
          <a:xfrm>
            <a:off x="1038564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Tent</a:t>
            </a:r>
            <a:endParaRPr/>
          </a:p>
        </p:txBody>
      </p:sp>
      <p:sp>
        <p:nvSpPr>
          <p:cNvPr id="546" name="Google Shape;546;p27"/>
          <p:cNvSpPr txBox="1"/>
          <p:nvPr/>
        </p:nvSpPr>
        <p:spPr>
          <a:xfrm>
            <a:off x="3244408" y="5048729"/>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Student</a:t>
            </a:r>
            <a:endParaRPr/>
          </a:p>
        </p:txBody>
      </p:sp>
      <p:sp>
        <p:nvSpPr>
          <p:cNvPr id="547" name="Google Shape;547;p27"/>
          <p:cNvSpPr txBox="1"/>
          <p:nvPr/>
        </p:nvSpPr>
        <p:spPr>
          <a:xfrm>
            <a:off x="387912"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Time saver</a:t>
            </a:r>
            <a:endParaRPr/>
          </a:p>
        </p:txBody>
      </p:sp>
      <p:sp>
        <p:nvSpPr>
          <p:cNvPr id="548" name="Google Shape;548;p27"/>
          <p:cNvSpPr txBox="1"/>
          <p:nvPr/>
        </p:nvSpPr>
        <p:spPr>
          <a:xfrm>
            <a:off x="1102963"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User</a:t>
            </a:r>
            <a:endParaRPr/>
          </a:p>
        </p:txBody>
      </p:sp>
      <p:sp>
        <p:nvSpPr>
          <p:cNvPr id="549" name="Google Shape;549;p27"/>
          <p:cNvSpPr txBox="1"/>
          <p:nvPr/>
        </p:nvSpPr>
        <p:spPr>
          <a:xfrm>
            <a:off x="1818014"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User-OTM</a:t>
            </a:r>
            <a:endParaRPr/>
          </a:p>
        </p:txBody>
      </p:sp>
      <p:sp>
        <p:nvSpPr>
          <p:cNvPr id="550" name="Google Shape;550;p27"/>
          <p:cNvSpPr txBox="1"/>
          <p:nvPr/>
        </p:nvSpPr>
        <p:spPr>
          <a:xfrm>
            <a:off x="2533065"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Validate</a:t>
            </a:r>
            <a:endParaRPr/>
          </a:p>
        </p:txBody>
      </p:sp>
      <p:sp>
        <p:nvSpPr>
          <p:cNvPr id="551" name="Google Shape;551;p27"/>
          <p:cNvSpPr txBox="1"/>
          <p:nvPr/>
        </p:nvSpPr>
        <p:spPr>
          <a:xfrm>
            <a:off x="3963167"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Vendor</a:t>
            </a:r>
            <a:endParaRPr/>
          </a:p>
        </p:txBody>
      </p:sp>
      <p:sp>
        <p:nvSpPr>
          <p:cNvPr id="552" name="Google Shape;552;p27"/>
          <p:cNvSpPr txBox="1"/>
          <p:nvPr/>
        </p:nvSpPr>
        <p:spPr>
          <a:xfrm>
            <a:off x="8968524"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Welcome</a:t>
            </a:r>
            <a:endParaRPr/>
          </a:p>
        </p:txBody>
      </p:sp>
      <p:sp>
        <p:nvSpPr>
          <p:cNvPr id="553" name="Google Shape;553;p27"/>
          <p:cNvSpPr txBox="1"/>
          <p:nvPr/>
        </p:nvSpPr>
        <p:spPr>
          <a:xfrm>
            <a:off x="9683575"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Zoom in</a:t>
            </a:r>
            <a:endParaRPr/>
          </a:p>
        </p:txBody>
      </p:sp>
      <p:sp>
        <p:nvSpPr>
          <p:cNvPr id="554" name="Google Shape;554;p27"/>
          <p:cNvSpPr txBox="1"/>
          <p:nvPr/>
        </p:nvSpPr>
        <p:spPr>
          <a:xfrm>
            <a:off x="4678218"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Visibility off</a:t>
            </a:r>
            <a:endParaRPr/>
          </a:p>
        </p:txBody>
      </p:sp>
      <p:sp>
        <p:nvSpPr>
          <p:cNvPr id="555" name="Google Shape;555;p27"/>
          <p:cNvSpPr txBox="1"/>
          <p:nvPr/>
        </p:nvSpPr>
        <p:spPr>
          <a:xfrm>
            <a:off x="5393269"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Visibility on</a:t>
            </a:r>
            <a:endParaRPr/>
          </a:p>
        </p:txBody>
      </p:sp>
      <p:sp>
        <p:nvSpPr>
          <p:cNvPr id="556" name="Google Shape;556;p27"/>
          <p:cNvSpPr txBox="1"/>
          <p:nvPr/>
        </p:nvSpPr>
        <p:spPr>
          <a:xfrm>
            <a:off x="6108320"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Warning</a:t>
            </a:r>
            <a:endParaRPr/>
          </a:p>
        </p:txBody>
      </p:sp>
      <p:sp>
        <p:nvSpPr>
          <p:cNvPr id="557" name="Google Shape;557;p27"/>
          <p:cNvSpPr txBox="1"/>
          <p:nvPr/>
        </p:nvSpPr>
        <p:spPr>
          <a:xfrm>
            <a:off x="6823371"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expert</a:t>
            </a:r>
            <a:endParaRPr/>
          </a:p>
        </p:txBody>
      </p:sp>
      <p:sp>
        <p:nvSpPr>
          <p:cNvPr id="558" name="Google Shape;558;p27"/>
          <p:cNvSpPr txBox="1"/>
          <p:nvPr/>
        </p:nvSpPr>
        <p:spPr>
          <a:xfrm>
            <a:off x="7538422"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scraping</a:t>
            </a:r>
            <a:endParaRPr/>
          </a:p>
        </p:txBody>
      </p:sp>
      <p:sp>
        <p:nvSpPr>
          <p:cNvPr id="559" name="Google Shape;559;p27"/>
          <p:cNvSpPr txBox="1"/>
          <p:nvPr/>
        </p:nvSpPr>
        <p:spPr>
          <a:xfrm>
            <a:off x="8253473"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Web</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testing</a:t>
            </a:r>
            <a:endParaRPr/>
          </a:p>
        </p:txBody>
      </p:sp>
      <p:sp>
        <p:nvSpPr>
          <p:cNvPr id="560" name="Google Shape;560;p27"/>
          <p:cNvSpPr txBox="1"/>
          <p:nvPr/>
        </p:nvSpPr>
        <p:spPr>
          <a:xfrm>
            <a:off x="10398626"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Zoom out</a:t>
            </a:r>
            <a:endParaRPr/>
          </a:p>
        </p:txBody>
      </p:sp>
      <p:sp>
        <p:nvSpPr>
          <p:cNvPr id="561" name="Google Shape;561;p27"/>
          <p:cNvSpPr txBox="1"/>
          <p:nvPr/>
        </p:nvSpPr>
        <p:spPr>
          <a:xfrm>
            <a:off x="3248116" y="5871746"/>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Vector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anchor</a:t>
            </a:r>
            <a:endParaRPr/>
          </a:p>
        </p:txBody>
      </p:sp>
      <p:sp>
        <p:nvSpPr>
          <p:cNvPr id="562" name="Google Shape;562;p27"/>
          <p:cNvSpPr txBox="1"/>
          <p:nvPr/>
        </p:nvSpPr>
        <p:spPr>
          <a:xfrm>
            <a:off x="11099777"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Money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square</a:t>
            </a:r>
            <a:endParaRPr/>
          </a:p>
        </p:txBody>
      </p:sp>
      <p:sp>
        <p:nvSpPr>
          <p:cNvPr id="563" name="Google Shape;563;p27"/>
          <p:cNvSpPr txBox="1"/>
          <p:nvPr/>
        </p:nvSpPr>
        <p:spPr>
          <a:xfrm>
            <a:off x="387912" y="1756657"/>
            <a:ext cx="709636"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Location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pin</a:t>
            </a:r>
            <a:endParaRPr/>
          </a:p>
        </p:txBody>
      </p:sp>
      <p:sp>
        <p:nvSpPr>
          <p:cNvPr id="564" name="Google Shape;564;p27"/>
          <p:cNvSpPr txBox="1"/>
          <p:nvPr/>
        </p:nvSpPr>
        <p:spPr>
          <a:xfrm>
            <a:off x="109868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Lock</a:t>
            </a:r>
            <a:endParaRPr/>
          </a:p>
        </p:txBody>
      </p:sp>
      <p:sp>
        <p:nvSpPr>
          <p:cNvPr id="565" name="Google Shape;565;p27"/>
          <p:cNvSpPr txBox="1"/>
          <p:nvPr/>
        </p:nvSpPr>
        <p:spPr>
          <a:xfrm>
            <a:off x="181304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Lock</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open</a:t>
            </a:r>
            <a:endParaRPr/>
          </a:p>
        </p:txBody>
      </p:sp>
      <p:sp>
        <p:nvSpPr>
          <p:cNvPr id="566" name="Google Shape;566;p27"/>
          <p:cNvSpPr txBox="1"/>
          <p:nvPr/>
        </p:nvSpPr>
        <p:spPr>
          <a:xfrm>
            <a:off x="252740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Macro recording</a:t>
            </a:r>
            <a:endParaRPr/>
          </a:p>
        </p:txBody>
      </p:sp>
      <p:sp>
        <p:nvSpPr>
          <p:cNvPr id="567" name="Google Shape;567;p27"/>
          <p:cNvSpPr txBox="1"/>
          <p:nvPr/>
        </p:nvSpPr>
        <p:spPr>
          <a:xfrm>
            <a:off x="3956136"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Managing</a:t>
            </a:r>
            <a:endParaRPr/>
          </a:p>
        </p:txBody>
      </p:sp>
      <p:sp>
        <p:nvSpPr>
          <p:cNvPr id="568" name="Google Shape;568;p27"/>
          <p:cNvSpPr txBox="1"/>
          <p:nvPr/>
        </p:nvSpPr>
        <p:spPr>
          <a:xfrm>
            <a:off x="895668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Mobile</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device</a:t>
            </a:r>
            <a:endParaRPr/>
          </a:p>
        </p:txBody>
      </p:sp>
      <p:sp>
        <p:nvSpPr>
          <p:cNvPr id="569" name="Google Shape;569;p27"/>
          <p:cNvSpPr txBox="1"/>
          <p:nvPr/>
        </p:nvSpPr>
        <p:spPr>
          <a:xfrm>
            <a:off x="967104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Money </a:t>
            </a:r>
            <a:endParaRPr/>
          </a:p>
        </p:txBody>
      </p:sp>
      <p:sp>
        <p:nvSpPr>
          <p:cNvPr id="570" name="Google Shape;570;p27"/>
          <p:cNvSpPr txBox="1"/>
          <p:nvPr/>
        </p:nvSpPr>
        <p:spPr>
          <a:xfrm>
            <a:off x="467050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Managing alt</a:t>
            </a:r>
            <a:endParaRPr/>
          </a:p>
        </p:txBody>
      </p:sp>
      <p:sp>
        <p:nvSpPr>
          <p:cNvPr id="571" name="Google Shape;571;p27"/>
          <p:cNvSpPr txBox="1"/>
          <p:nvPr/>
        </p:nvSpPr>
        <p:spPr>
          <a:xfrm>
            <a:off x="5384864"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a:t>
            </a:r>
            <a:endParaRPr/>
          </a:p>
        </p:txBody>
      </p:sp>
      <p:sp>
        <p:nvSpPr>
          <p:cNvPr id="572" name="Google Shape;572;p27"/>
          <p:cNvSpPr txBox="1"/>
          <p:nvPr/>
        </p:nvSpPr>
        <p:spPr>
          <a:xfrm>
            <a:off x="6099228"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 alt</a:t>
            </a:r>
            <a:endParaRPr/>
          </a:p>
        </p:txBody>
      </p:sp>
      <p:sp>
        <p:nvSpPr>
          <p:cNvPr id="573" name="Google Shape;573;p27"/>
          <p:cNvSpPr txBox="1"/>
          <p:nvPr/>
        </p:nvSpPr>
        <p:spPr>
          <a:xfrm>
            <a:off x="681359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 alt 2</a:t>
            </a:r>
            <a:endParaRPr/>
          </a:p>
        </p:txBody>
      </p:sp>
      <p:sp>
        <p:nvSpPr>
          <p:cNvPr id="574" name="Google Shape;574;p27"/>
          <p:cNvSpPr txBox="1"/>
          <p:nvPr/>
        </p:nvSpPr>
        <p:spPr>
          <a:xfrm>
            <a:off x="7527956"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Media</a:t>
            </a:r>
            <a:endParaRPr/>
          </a:p>
        </p:txBody>
      </p:sp>
      <p:sp>
        <p:nvSpPr>
          <p:cNvPr id="575" name="Google Shape;575;p27"/>
          <p:cNvSpPr txBox="1"/>
          <p:nvPr/>
        </p:nvSpPr>
        <p:spPr>
          <a:xfrm>
            <a:off x="8242320"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Mismatch</a:t>
            </a:r>
            <a:endParaRPr/>
          </a:p>
        </p:txBody>
      </p:sp>
      <p:sp>
        <p:nvSpPr>
          <p:cNvPr id="576" name="Google Shape;576;p27"/>
          <p:cNvSpPr txBox="1"/>
          <p:nvPr/>
        </p:nvSpPr>
        <p:spPr>
          <a:xfrm>
            <a:off x="1038541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Money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circle</a:t>
            </a:r>
            <a:endParaRPr/>
          </a:p>
        </p:txBody>
      </p:sp>
      <p:sp>
        <p:nvSpPr>
          <p:cNvPr id="577" name="Google Shape;577;p27"/>
          <p:cNvSpPr txBox="1"/>
          <p:nvPr/>
        </p:nvSpPr>
        <p:spPr>
          <a:xfrm>
            <a:off x="3241772" y="1756657"/>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Manage documents</a:t>
            </a:r>
            <a:endParaRPr/>
          </a:p>
        </p:txBody>
      </p:sp>
      <p:sp>
        <p:nvSpPr>
          <p:cNvPr id="578" name="Google Shape;578;p27"/>
          <p:cNvSpPr txBox="1"/>
          <p:nvPr/>
        </p:nvSpPr>
        <p:spPr>
          <a:xfrm>
            <a:off x="11099777"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QA</a:t>
            </a:r>
            <a:endParaRPr/>
          </a:p>
        </p:txBody>
      </p:sp>
      <p:sp>
        <p:nvSpPr>
          <p:cNvPr id="579" name="Google Shape;579;p27"/>
          <p:cNvSpPr txBox="1"/>
          <p:nvPr/>
        </p:nvSpPr>
        <p:spPr>
          <a:xfrm>
            <a:off x="38791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Monitoring</a:t>
            </a:r>
            <a:endParaRPr/>
          </a:p>
        </p:txBody>
      </p:sp>
      <p:sp>
        <p:nvSpPr>
          <p:cNvPr id="580" name="Google Shape;580;p27"/>
          <p:cNvSpPr txBox="1"/>
          <p:nvPr/>
        </p:nvSpPr>
        <p:spPr>
          <a:xfrm>
            <a:off x="110203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Monitoring alt</a:t>
            </a:r>
            <a:endParaRPr/>
          </a:p>
        </p:txBody>
      </p:sp>
      <p:sp>
        <p:nvSpPr>
          <p:cNvPr id="581" name="Google Shape;581;p27"/>
          <p:cNvSpPr txBox="1"/>
          <p:nvPr/>
        </p:nvSpPr>
        <p:spPr>
          <a:xfrm>
            <a:off x="181616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Note</a:t>
            </a:r>
            <a:endParaRPr/>
          </a:p>
        </p:txBody>
      </p:sp>
      <p:sp>
        <p:nvSpPr>
          <p:cNvPr id="582" name="Google Shape;582;p27"/>
          <p:cNvSpPr txBox="1"/>
          <p:nvPr/>
        </p:nvSpPr>
        <p:spPr>
          <a:xfrm>
            <a:off x="253028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OCR</a:t>
            </a:r>
            <a:endParaRPr/>
          </a:p>
        </p:txBody>
      </p:sp>
      <p:sp>
        <p:nvSpPr>
          <p:cNvPr id="583" name="Google Shape;583;p27"/>
          <p:cNvSpPr txBox="1"/>
          <p:nvPr/>
        </p:nvSpPr>
        <p:spPr>
          <a:xfrm>
            <a:off x="395853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Phone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call</a:t>
            </a:r>
            <a:endParaRPr/>
          </a:p>
        </p:txBody>
      </p:sp>
      <p:sp>
        <p:nvSpPr>
          <p:cNvPr id="584" name="Google Shape;584;p27"/>
          <p:cNvSpPr txBox="1"/>
          <p:nvPr/>
        </p:nvSpPr>
        <p:spPr>
          <a:xfrm>
            <a:off x="895740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Proof of concept</a:t>
            </a:r>
            <a:endParaRPr/>
          </a:p>
        </p:txBody>
      </p:sp>
      <p:sp>
        <p:nvSpPr>
          <p:cNvPr id="585" name="Google Shape;585;p27"/>
          <p:cNvSpPr txBox="1"/>
          <p:nvPr/>
        </p:nvSpPr>
        <p:spPr>
          <a:xfrm>
            <a:off x="967152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Proof of concept 2</a:t>
            </a:r>
            <a:endParaRPr/>
          </a:p>
        </p:txBody>
      </p:sp>
      <p:sp>
        <p:nvSpPr>
          <p:cNvPr id="586" name="Google Shape;586;p27"/>
          <p:cNvSpPr txBox="1"/>
          <p:nvPr/>
        </p:nvSpPr>
        <p:spPr>
          <a:xfrm>
            <a:off x="467265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Pivot</a:t>
            </a:r>
            <a:endParaRPr/>
          </a:p>
        </p:txBody>
      </p:sp>
      <p:sp>
        <p:nvSpPr>
          <p:cNvPr id="587" name="Google Shape;587;p27"/>
          <p:cNvSpPr txBox="1"/>
          <p:nvPr/>
        </p:nvSpPr>
        <p:spPr>
          <a:xfrm>
            <a:off x="5386780"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Plugin</a:t>
            </a:r>
            <a:endParaRPr/>
          </a:p>
        </p:txBody>
      </p:sp>
      <p:sp>
        <p:nvSpPr>
          <p:cNvPr id="588" name="Google Shape;588;p27"/>
          <p:cNvSpPr txBox="1"/>
          <p:nvPr/>
        </p:nvSpPr>
        <p:spPr>
          <a:xfrm>
            <a:off x="6100904"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Process identification</a:t>
            </a:r>
            <a:endParaRPr/>
          </a:p>
        </p:txBody>
      </p:sp>
      <p:sp>
        <p:nvSpPr>
          <p:cNvPr id="589" name="Google Shape;589;p27"/>
          <p:cNvSpPr txBox="1"/>
          <p:nvPr/>
        </p:nvSpPr>
        <p:spPr>
          <a:xfrm>
            <a:off x="681502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Process identification 2</a:t>
            </a:r>
            <a:endParaRPr/>
          </a:p>
        </p:txBody>
      </p:sp>
      <p:sp>
        <p:nvSpPr>
          <p:cNvPr id="590" name="Google Shape;590;p27"/>
          <p:cNvSpPr txBox="1"/>
          <p:nvPr/>
        </p:nvSpPr>
        <p:spPr>
          <a:xfrm>
            <a:off x="7529152"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Project</a:t>
            </a:r>
            <a:endParaRPr/>
          </a:p>
        </p:txBody>
      </p:sp>
      <p:sp>
        <p:nvSpPr>
          <p:cNvPr id="591" name="Google Shape;591;p27"/>
          <p:cNvSpPr txBox="1"/>
          <p:nvPr/>
        </p:nvSpPr>
        <p:spPr>
          <a:xfrm>
            <a:off x="8243276"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Promoter bullhorn</a:t>
            </a:r>
            <a:endParaRPr/>
          </a:p>
        </p:txBody>
      </p:sp>
      <p:sp>
        <p:nvSpPr>
          <p:cNvPr id="592" name="Google Shape;592;p27"/>
          <p:cNvSpPr txBox="1"/>
          <p:nvPr/>
        </p:nvSpPr>
        <p:spPr>
          <a:xfrm>
            <a:off x="1038564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Public </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sector</a:t>
            </a:r>
            <a:endParaRPr/>
          </a:p>
        </p:txBody>
      </p:sp>
      <p:sp>
        <p:nvSpPr>
          <p:cNvPr id="593" name="Google Shape;593;p27"/>
          <p:cNvSpPr txBox="1"/>
          <p:nvPr/>
        </p:nvSpPr>
        <p:spPr>
          <a:xfrm>
            <a:off x="3244408" y="2579675"/>
            <a:ext cx="713232" cy="338328"/>
          </a:xfrm>
          <a:prstGeom prst="rect">
            <a:avLst/>
          </a:prstGeom>
          <a:noFill/>
          <a:ln>
            <a:noFill/>
          </a:ln>
        </p:spPr>
        <p:txBody>
          <a:bodyPr spcFirstLastPara="1" wrap="square" lIns="0" tIns="45700" rIns="0" bIns="45700" anchor="t" anchorCtr="0">
            <a:no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OCR alt</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Icons 2">
  <p:cSld name="1_Icons 2">
    <p:spTree>
      <p:nvGrpSpPr>
        <p:cNvPr id="1" name="Shape 594"/>
        <p:cNvGrpSpPr/>
        <p:nvPr/>
      </p:nvGrpSpPr>
      <p:grpSpPr>
        <a:xfrm>
          <a:off x="0" y="0"/>
          <a:ext cx="0" cy="0"/>
          <a:chOff x="0" y="0"/>
          <a:chExt cx="0" cy="0"/>
        </a:xfrm>
      </p:grpSpPr>
      <p:sp>
        <p:nvSpPr>
          <p:cNvPr id="595" name="Google Shape;595;p28"/>
          <p:cNvSpPr/>
          <p:nvPr/>
        </p:nvSpPr>
        <p:spPr>
          <a:xfrm>
            <a:off x="0" y="1143000"/>
            <a:ext cx="12188825" cy="5714999"/>
          </a:xfrm>
          <a:prstGeom prst="rect">
            <a:avLst/>
          </a:prstGeom>
          <a:solidFill>
            <a:srgbClr val="2C2C2D"/>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sp>
        <p:nvSpPr>
          <p:cNvPr id="596" name="Google Shape;596;p28"/>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7" name="Google Shape;597;p28"/>
          <p:cNvSpPr txBox="1"/>
          <p:nvPr/>
        </p:nvSpPr>
        <p:spPr>
          <a:xfrm>
            <a:off x="44050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Web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scraping</a:t>
            </a:r>
            <a:endParaRPr/>
          </a:p>
        </p:txBody>
      </p:sp>
      <p:sp>
        <p:nvSpPr>
          <p:cNvPr id="598" name="Google Shape;598;p28"/>
          <p:cNvSpPr txBox="1"/>
          <p:nvPr/>
        </p:nvSpPr>
        <p:spPr>
          <a:xfrm>
            <a:off x="1147053"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Thank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you</a:t>
            </a:r>
            <a:endParaRPr/>
          </a:p>
        </p:txBody>
      </p:sp>
      <p:sp>
        <p:nvSpPr>
          <p:cNvPr id="599" name="Google Shape;599;p28"/>
          <p:cNvSpPr txBox="1"/>
          <p:nvPr/>
        </p:nvSpPr>
        <p:spPr>
          <a:xfrm>
            <a:off x="185359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Automated data entry</a:t>
            </a:r>
            <a:endParaRPr/>
          </a:p>
        </p:txBody>
      </p:sp>
      <p:sp>
        <p:nvSpPr>
          <p:cNvPr id="600" name="Google Shape;600;p28"/>
          <p:cNvSpPr txBox="1"/>
          <p:nvPr/>
        </p:nvSpPr>
        <p:spPr>
          <a:xfrm>
            <a:off x="2560143" y="1710252"/>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Automation</a:t>
            </a:r>
            <a:endParaRPr/>
          </a:p>
        </p:txBody>
      </p:sp>
      <p:sp>
        <p:nvSpPr>
          <p:cNvPr id="601" name="Google Shape;601;p28"/>
          <p:cNvSpPr txBox="1"/>
          <p:nvPr/>
        </p:nvSpPr>
        <p:spPr>
          <a:xfrm>
            <a:off x="326668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Background</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automation</a:t>
            </a:r>
            <a:endParaRPr/>
          </a:p>
        </p:txBody>
      </p:sp>
      <p:sp>
        <p:nvSpPr>
          <p:cNvPr id="602" name="Google Shape;602;p28"/>
          <p:cNvSpPr txBox="1"/>
          <p:nvPr/>
        </p:nvSpPr>
        <p:spPr>
          <a:xfrm>
            <a:off x="3973233" y="1710252"/>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Big scale</a:t>
            </a:r>
            <a:endParaRPr/>
          </a:p>
        </p:txBody>
      </p:sp>
      <p:sp>
        <p:nvSpPr>
          <p:cNvPr id="603" name="Google Shape;603;p28"/>
          <p:cNvSpPr txBox="1"/>
          <p:nvPr/>
        </p:nvSpPr>
        <p:spPr>
          <a:xfrm>
            <a:off x="4679778" y="1710252"/>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Bookmark</a:t>
            </a:r>
            <a:endParaRPr/>
          </a:p>
        </p:txBody>
      </p:sp>
      <p:sp>
        <p:nvSpPr>
          <p:cNvPr id="604" name="Google Shape;604;p28"/>
          <p:cNvSpPr txBox="1"/>
          <p:nvPr/>
        </p:nvSpPr>
        <p:spPr>
          <a:xfrm>
            <a:off x="5386323"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 alt 2</a:t>
            </a:r>
            <a:endParaRPr/>
          </a:p>
        </p:txBody>
      </p:sp>
      <p:sp>
        <p:nvSpPr>
          <p:cNvPr id="605" name="Google Shape;605;p28"/>
          <p:cNvSpPr txBox="1"/>
          <p:nvPr/>
        </p:nvSpPr>
        <p:spPr>
          <a:xfrm>
            <a:off x="609286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 alt</a:t>
            </a:r>
            <a:endParaRPr/>
          </a:p>
        </p:txBody>
      </p:sp>
      <p:sp>
        <p:nvSpPr>
          <p:cNvPr id="606" name="Google Shape;606;p28"/>
          <p:cNvSpPr txBox="1"/>
          <p:nvPr/>
        </p:nvSpPr>
        <p:spPr>
          <a:xfrm>
            <a:off x="6799413"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Business partnerup</a:t>
            </a:r>
            <a:endParaRPr sz="800">
              <a:solidFill>
                <a:schemeClr val="lt1"/>
              </a:solidFill>
              <a:latin typeface="Arial"/>
              <a:ea typeface="Arial"/>
              <a:cs typeface="Arial"/>
              <a:sym typeface="Arial"/>
            </a:endParaRPr>
          </a:p>
        </p:txBody>
      </p:sp>
      <p:sp>
        <p:nvSpPr>
          <p:cNvPr id="607" name="Google Shape;607;p28"/>
          <p:cNvSpPr txBox="1"/>
          <p:nvPr/>
        </p:nvSpPr>
        <p:spPr>
          <a:xfrm>
            <a:off x="7505958" y="1710252"/>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Certification</a:t>
            </a:r>
            <a:endParaRPr/>
          </a:p>
        </p:txBody>
      </p:sp>
      <p:sp>
        <p:nvSpPr>
          <p:cNvPr id="608" name="Google Shape;608;p28"/>
          <p:cNvSpPr txBox="1"/>
          <p:nvPr/>
        </p:nvSpPr>
        <p:spPr>
          <a:xfrm>
            <a:off x="8212503" y="1710252"/>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Chart</a:t>
            </a:r>
            <a:endParaRPr/>
          </a:p>
        </p:txBody>
      </p:sp>
      <p:sp>
        <p:nvSpPr>
          <p:cNvPr id="609" name="Google Shape;609;p28"/>
          <p:cNvSpPr txBox="1"/>
          <p:nvPr/>
        </p:nvSpPr>
        <p:spPr>
          <a:xfrm>
            <a:off x="891904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 2</a:t>
            </a:r>
            <a:endParaRPr/>
          </a:p>
        </p:txBody>
      </p:sp>
      <p:sp>
        <p:nvSpPr>
          <p:cNvPr id="610" name="Google Shape;610;p28"/>
          <p:cNvSpPr txBox="1"/>
          <p:nvPr/>
        </p:nvSpPr>
        <p:spPr>
          <a:xfrm>
            <a:off x="9625593"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 3</a:t>
            </a:r>
            <a:endParaRPr/>
          </a:p>
        </p:txBody>
      </p:sp>
      <p:sp>
        <p:nvSpPr>
          <p:cNvPr id="611" name="Google Shape;611;p28"/>
          <p:cNvSpPr txBox="1"/>
          <p:nvPr/>
        </p:nvSpPr>
        <p:spPr>
          <a:xfrm>
            <a:off x="10332138"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 foundation</a:t>
            </a:r>
            <a:endParaRPr/>
          </a:p>
        </p:txBody>
      </p:sp>
      <p:sp>
        <p:nvSpPr>
          <p:cNvPr id="612" name="Google Shape;612;p28"/>
          <p:cNvSpPr txBox="1"/>
          <p:nvPr/>
        </p:nvSpPr>
        <p:spPr>
          <a:xfrm>
            <a:off x="11038681" y="1710252"/>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Web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expert</a:t>
            </a:r>
            <a:endParaRPr/>
          </a:p>
        </p:txBody>
      </p:sp>
      <p:sp>
        <p:nvSpPr>
          <p:cNvPr id="613" name="Google Shape;613;p28"/>
          <p:cNvSpPr txBox="1"/>
          <p:nvPr/>
        </p:nvSpPr>
        <p:spPr>
          <a:xfrm>
            <a:off x="440508" y="2532310"/>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Course-orchestrator</a:t>
            </a:r>
            <a:endParaRPr/>
          </a:p>
        </p:txBody>
      </p:sp>
      <p:sp>
        <p:nvSpPr>
          <p:cNvPr id="614" name="Google Shape;614;p28"/>
          <p:cNvSpPr txBox="1"/>
          <p:nvPr/>
        </p:nvSpPr>
        <p:spPr>
          <a:xfrm>
            <a:off x="1147053"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CRM</a:t>
            </a:r>
            <a:endParaRPr/>
          </a:p>
        </p:txBody>
      </p:sp>
      <p:sp>
        <p:nvSpPr>
          <p:cNvPr id="615" name="Google Shape;615;p28"/>
          <p:cNvSpPr txBox="1"/>
          <p:nvPr/>
        </p:nvSpPr>
        <p:spPr>
          <a:xfrm>
            <a:off x="1853598"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Crown</a:t>
            </a:r>
            <a:endParaRPr/>
          </a:p>
        </p:txBody>
      </p:sp>
      <p:sp>
        <p:nvSpPr>
          <p:cNvPr id="616" name="Google Shape;616;p28"/>
          <p:cNvSpPr txBox="1"/>
          <p:nvPr/>
        </p:nvSpPr>
        <p:spPr>
          <a:xfrm>
            <a:off x="2560143" y="2532310"/>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Cultural acceptance</a:t>
            </a:r>
            <a:endParaRPr/>
          </a:p>
        </p:txBody>
      </p:sp>
      <p:sp>
        <p:nvSpPr>
          <p:cNvPr id="617" name="Google Shape;617;p28"/>
          <p:cNvSpPr txBox="1"/>
          <p:nvPr/>
        </p:nvSpPr>
        <p:spPr>
          <a:xfrm>
            <a:off x="3266688" y="2532310"/>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Desktop program</a:t>
            </a:r>
            <a:endParaRPr/>
          </a:p>
        </p:txBody>
      </p:sp>
      <p:sp>
        <p:nvSpPr>
          <p:cNvPr id="618" name="Google Shape;618;p28"/>
          <p:cNvSpPr txBox="1"/>
          <p:nvPr/>
        </p:nvSpPr>
        <p:spPr>
          <a:xfrm>
            <a:off x="3973233"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Decrease</a:t>
            </a:r>
            <a:endParaRPr/>
          </a:p>
        </p:txBody>
      </p:sp>
      <p:sp>
        <p:nvSpPr>
          <p:cNvPr id="619" name="Google Shape;619;p28"/>
          <p:cNvSpPr txBox="1"/>
          <p:nvPr/>
        </p:nvSpPr>
        <p:spPr>
          <a:xfrm>
            <a:off x="4679778"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Document</a:t>
            </a:r>
            <a:endParaRPr/>
          </a:p>
        </p:txBody>
      </p:sp>
      <p:sp>
        <p:nvSpPr>
          <p:cNvPr id="620" name="Google Shape;620;p28"/>
          <p:cNvSpPr txBox="1"/>
          <p:nvPr/>
        </p:nvSpPr>
        <p:spPr>
          <a:xfrm>
            <a:off x="5386323"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Done</a:t>
            </a:r>
            <a:endParaRPr/>
          </a:p>
        </p:txBody>
      </p:sp>
      <p:sp>
        <p:nvSpPr>
          <p:cNvPr id="621" name="Google Shape;621;p28"/>
          <p:cNvSpPr txBox="1"/>
          <p:nvPr/>
        </p:nvSpPr>
        <p:spPr>
          <a:xfrm>
            <a:off x="6092868"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Ease of use</a:t>
            </a:r>
            <a:endParaRPr/>
          </a:p>
        </p:txBody>
      </p:sp>
      <p:sp>
        <p:nvSpPr>
          <p:cNvPr id="622" name="Google Shape;622;p28"/>
          <p:cNvSpPr txBox="1"/>
          <p:nvPr/>
        </p:nvSpPr>
        <p:spPr>
          <a:xfrm>
            <a:off x="6799413" y="2532310"/>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First reply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by email</a:t>
            </a:r>
            <a:endParaRPr/>
          </a:p>
        </p:txBody>
      </p:sp>
      <p:sp>
        <p:nvSpPr>
          <p:cNvPr id="623" name="Google Shape;623;p28"/>
          <p:cNvSpPr txBox="1"/>
          <p:nvPr/>
        </p:nvSpPr>
        <p:spPr>
          <a:xfrm>
            <a:off x="7505958"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Flexibility</a:t>
            </a:r>
            <a:endParaRPr/>
          </a:p>
        </p:txBody>
      </p:sp>
      <p:sp>
        <p:nvSpPr>
          <p:cNvPr id="624" name="Google Shape;624;p28"/>
          <p:cNvSpPr txBox="1"/>
          <p:nvPr/>
        </p:nvSpPr>
        <p:spPr>
          <a:xfrm>
            <a:off x="8212503"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Goals</a:t>
            </a:r>
            <a:endParaRPr/>
          </a:p>
        </p:txBody>
      </p:sp>
      <p:sp>
        <p:nvSpPr>
          <p:cNvPr id="625" name="Google Shape;625;p28"/>
          <p:cNvSpPr txBox="1"/>
          <p:nvPr/>
        </p:nvSpPr>
        <p:spPr>
          <a:xfrm>
            <a:off x="8919048" y="2532310"/>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Group of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users</a:t>
            </a:r>
            <a:endParaRPr/>
          </a:p>
        </p:txBody>
      </p:sp>
      <p:sp>
        <p:nvSpPr>
          <p:cNvPr id="626" name="Google Shape;626;p28"/>
          <p:cNvSpPr txBox="1"/>
          <p:nvPr/>
        </p:nvSpPr>
        <p:spPr>
          <a:xfrm>
            <a:off x="9625593"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Growth</a:t>
            </a:r>
            <a:endParaRPr/>
          </a:p>
        </p:txBody>
      </p:sp>
      <p:sp>
        <p:nvSpPr>
          <p:cNvPr id="627" name="Google Shape;627;p28"/>
          <p:cNvSpPr txBox="1"/>
          <p:nvPr/>
        </p:nvSpPr>
        <p:spPr>
          <a:xfrm>
            <a:off x="10332138"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Heart</a:t>
            </a:r>
            <a:endParaRPr/>
          </a:p>
        </p:txBody>
      </p:sp>
      <p:sp>
        <p:nvSpPr>
          <p:cNvPr id="628" name="Google Shape;628;p28"/>
          <p:cNvSpPr txBox="1"/>
          <p:nvPr/>
        </p:nvSpPr>
        <p:spPr>
          <a:xfrm>
            <a:off x="11038681" y="2532310"/>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Warning</a:t>
            </a:r>
            <a:endParaRPr/>
          </a:p>
        </p:txBody>
      </p:sp>
      <p:sp>
        <p:nvSpPr>
          <p:cNvPr id="629" name="Google Shape;629;p28"/>
          <p:cNvSpPr txBox="1"/>
          <p:nvPr/>
        </p:nvSpPr>
        <p:spPr>
          <a:xfrm>
            <a:off x="440508"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Home</a:t>
            </a:r>
            <a:endParaRPr/>
          </a:p>
        </p:txBody>
      </p:sp>
      <p:sp>
        <p:nvSpPr>
          <p:cNvPr id="630" name="Google Shape;630;p28"/>
          <p:cNvSpPr txBox="1"/>
          <p:nvPr/>
        </p:nvSpPr>
        <p:spPr>
          <a:xfrm>
            <a:off x="1147053"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Hourglass</a:t>
            </a:r>
            <a:endParaRPr/>
          </a:p>
        </p:txBody>
      </p:sp>
      <p:sp>
        <p:nvSpPr>
          <p:cNvPr id="631" name="Google Shape;631;p28"/>
          <p:cNvSpPr txBox="1"/>
          <p:nvPr/>
        </p:nvSpPr>
        <p:spPr>
          <a:xfrm>
            <a:off x="1853598"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Icon Name</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1</a:t>
            </a:r>
            <a:endParaRPr/>
          </a:p>
        </p:txBody>
      </p:sp>
      <p:sp>
        <p:nvSpPr>
          <p:cNvPr id="632" name="Google Shape;632;p28"/>
          <p:cNvSpPr txBox="1"/>
          <p:nvPr/>
        </p:nvSpPr>
        <p:spPr>
          <a:xfrm>
            <a:off x="2560143"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Icon Name</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2</a:t>
            </a:r>
            <a:endParaRPr/>
          </a:p>
        </p:txBody>
      </p:sp>
      <p:sp>
        <p:nvSpPr>
          <p:cNvPr id="633" name="Google Shape;633;p28"/>
          <p:cNvSpPr txBox="1"/>
          <p:nvPr/>
        </p:nvSpPr>
        <p:spPr>
          <a:xfrm>
            <a:off x="3266688"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Icon Name</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3</a:t>
            </a:r>
            <a:endParaRPr/>
          </a:p>
        </p:txBody>
      </p:sp>
      <p:sp>
        <p:nvSpPr>
          <p:cNvPr id="634" name="Google Shape;634;p28"/>
          <p:cNvSpPr txBox="1"/>
          <p:nvPr/>
        </p:nvSpPr>
        <p:spPr>
          <a:xfrm>
            <a:off x="3973233"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Icon Name</a:t>
            </a:r>
            <a:endParaRPr/>
          </a:p>
          <a:p>
            <a:pPr marL="0" marR="0" lvl="0" indent="0" algn="ctr" rtl="0">
              <a:spcBef>
                <a:spcPts val="0"/>
              </a:spcBef>
              <a:spcAft>
                <a:spcPts val="0"/>
              </a:spcAft>
              <a:buNone/>
            </a:pPr>
            <a:r>
              <a:rPr lang="en-US" sz="800">
                <a:solidFill>
                  <a:schemeClr val="lt1"/>
                </a:solidFill>
                <a:latin typeface="Arial"/>
                <a:ea typeface="Arial"/>
                <a:cs typeface="Arial"/>
                <a:sym typeface="Arial"/>
              </a:rPr>
              <a:t>4</a:t>
            </a:r>
            <a:endParaRPr/>
          </a:p>
        </p:txBody>
      </p:sp>
      <p:sp>
        <p:nvSpPr>
          <p:cNvPr id="635" name="Google Shape;635;p28"/>
          <p:cNvSpPr txBox="1"/>
          <p:nvPr/>
        </p:nvSpPr>
        <p:spPr>
          <a:xfrm>
            <a:off x="4679778"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Lock open</a:t>
            </a:r>
            <a:endParaRPr/>
          </a:p>
        </p:txBody>
      </p:sp>
      <p:sp>
        <p:nvSpPr>
          <p:cNvPr id="636" name="Google Shape;636;p28"/>
          <p:cNvSpPr txBox="1"/>
          <p:nvPr/>
        </p:nvSpPr>
        <p:spPr>
          <a:xfrm>
            <a:off x="5386323"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Lock</a:t>
            </a:r>
            <a:endParaRPr/>
          </a:p>
        </p:txBody>
      </p:sp>
      <p:sp>
        <p:nvSpPr>
          <p:cNvPr id="637" name="Google Shape;637;p28"/>
          <p:cNvSpPr txBox="1"/>
          <p:nvPr/>
        </p:nvSpPr>
        <p:spPr>
          <a:xfrm>
            <a:off x="6092868"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Low cost 2</a:t>
            </a:r>
            <a:endParaRPr/>
          </a:p>
        </p:txBody>
      </p:sp>
      <p:sp>
        <p:nvSpPr>
          <p:cNvPr id="638" name="Google Shape;638;p28"/>
          <p:cNvSpPr txBox="1"/>
          <p:nvPr/>
        </p:nvSpPr>
        <p:spPr>
          <a:xfrm>
            <a:off x="6799413"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Low Cost</a:t>
            </a:r>
            <a:endParaRPr/>
          </a:p>
        </p:txBody>
      </p:sp>
      <p:sp>
        <p:nvSpPr>
          <p:cNvPr id="639" name="Google Shape;639;p28"/>
          <p:cNvSpPr txBox="1"/>
          <p:nvPr/>
        </p:nvSpPr>
        <p:spPr>
          <a:xfrm>
            <a:off x="7505958"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Macro recording</a:t>
            </a:r>
            <a:endParaRPr/>
          </a:p>
        </p:txBody>
      </p:sp>
      <p:sp>
        <p:nvSpPr>
          <p:cNvPr id="640" name="Google Shape;640;p28"/>
          <p:cNvSpPr txBox="1"/>
          <p:nvPr/>
        </p:nvSpPr>
        <p:spPr>
          <a:xfrm>
            <a:off x="8212503"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Manage documents</a:t>
            </a:r>
            <a:endParaRPr/>
          </a:p>
        </p:txBody>
      </p:sp>
      <p:sp>
        <p:nvSpPr>
          <p:cNvPr id="641" name="Google Shape;641;p28"/>
          <p:cNvSpPr txBox="1"/>
          <p:nvPr/>
        </p:nvSpPr>
        <p:spPr>
          <a:xfrm>
            <a:off x="8919048" y="338100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Managing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a:t>
            </a:r>
            <a:endParaRPr/>
          </a:p>
        </p:txBody>
      </p:sp>
      <p:sp>
        <p:nvSpPr>
          <p:cNvPr id="642" name="Google Shape;642;p28"/>
          <p:cNvSpPr txBox="1"/>
          <p:nvPr/>
        </p:nvSpPr>
        <p:spPr>
          <a:xfrm>
            <a:off x="9625593"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Managing</a:t>
            </a:r>
            <a:endParaRPr/>
          </a:p>
        </p:txBody>
      </p:sp>
      <p:sp>
        <p:nvSpPr>
          <p:cNvPr id="643" name="Google Shape;643;p28"/>
          <p:cNvSpPr txBox="1"/>
          <p:nvPr/>
        </p:nvSpPr>
        <p:spPr>
          <a:xfrm>
            <a:off x="10332138"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 alt 2</a:t>
            </a:r>
            <a:endParaRPr/>
          </a:p>
        </p:txBody>
      </p:sp>
      <p:sp>
        <p:nvSpPr>
          <p:cNvPr id="644" name="Google Shape;644;p28"/>
          <p:cNvSpPr txBox="1"/>
          <p:nvPr/>
        </p:nvSpPr>
        <p:spPr>
          <a:xfrm>
            <a:off x="11038681" y="338100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Visibility on</a:t>
            </a:r>
            <a:endParaRPr/>
          </a:p>
        </p:txBody>
      </p:sp>
      <p:sp>
        <p:nvSpPr>
          <p:cNvPr id="645" name="Google Shape;645;p28"/>
          <p:cNvSpPr txBox="1"/>
          <p:nvPr/>
        </p:nvSpPr>
        <p:spPr>
          <a:xfrm>
            <a:off x="440508"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 alt</a:t>
            </a:r>
            <a:endParaRPr/>
          </a:p>
        </p:txBody>
      </p:sp>
      <p:sp>
        <p:nvSpPr>
          <p:cNvPr id="646" name="Google Shape;646;p28"/>
          <p:cNvSpPr txBox="1"/>
          <p:nvPr/>
        </p:nvSpPr>
        <p:spPr>
          <a:xfrm>
            <a:off x="1147053"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Map</a:t>
            </a:r>
            <a:endParaRPr/>
          </a:p>
        </p:txBody>
      </p:sp>
      <p:sp>
        <p:nvSpPr>
          <p:cNvPr id="647" name="Google Shape;647;p28"/>
          <p:cNvSpPr txBox="1"/>
          <p:nvPr/>
        </p:nvSpPr>
        <p:spPr>
          <a:xfrm>
            <a:off x="1853598"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Media</a:t>
            </a:r>
            <a:endParaRPr/>
          </a:p>
        </p:txBody>
      </p:sp>
      <p:sp>
        <p:nvSpPr>
          <p:cNvPr id="648" name="Google Shape;648;p28"/>
          <p:cNvSpPr txBox="1"/>
          <p:nvPr/>
        </p:nvSpPr>
        <p:spPr>
          <a:xfrm>
            <a:off x="2560143"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Pivot</a:t>
            </a:r>
            <a:endParaRPr/>
          </a:p>
        </p:txBody>
      </p:sp>
      <p:sp>
        <p:nvSpPr>
          <p:cNvPr id="649" name="Google Shape;649;p28"/>
          <p:cNvSpPr txBox="1"/>
          <p:nvPr/>
        </p:nvSpPr>
        <p:spPr>
          <a:xfrm>
            <a:off x="3266688"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Plugin</a:t>
            </a:r>
            <a:endParaRPr/>
          </a:p>
        </p:txBody>
      </p:sp>
      <p:sp>
        <p:nvSpPr>
          <p:cNvPr id="650" name="Google Shape;650;p28"/>
          <p:cNvSpPr txBox="1"/>
          <p:nvPr/>
        </p:nvSpPr>
        <p:spPr>
          <a:xfrm>
            <a:off x="3941377" y="4214791"/>
            <a:ext cx="773348"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Process Identification alt</a:t>
            </a:r>
            <a:endParaRPr/>
          </a:p>
        </p:txBody>
      </p:sp>
      <p:sp>
        <p:nvSpPr>
          <p:cNvPr id="651" name="Google Shape;651;p28"/>
          <p:cNvSpPr txBox="1"/>
          <p:nvPr/>
        </p:nvSpPr>
        <p:spPr>
          <a:xfrm>
            <a:off x="4679778"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Process Identification</a:t>
            </a:r>
            <a:endParaRPr/>
          </a:p>
        </p:txBody>
      </p:sp>
      <p:sp>
        <p:nvSpPr>
          <p:cNvPr id="652" name="Google Shape;652;p28"/>
          <p:cNvSpPr txBox="1"/>
          <p:nvPr/>
        </p:nvSpPr>
        <p:spPr>
          <a:xfrm>
            <a:off x="5386323"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Project</a:t>
            </a:r>
            <a:endParaRPr/>
          </a:p>
        </p:txBody>
      </p:sp>
      <p:sp>
        <p:nvSpPr>
          <p:cNvPr id="653" name="Google Shape;653;p28"/>
          <p:cNvSpPr txBox="1"/>
          <p:nvPr/>
        </p:nvSpPr>
        <p:spPr>
          <a:xfrm>
            <a:off x="6092868"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Promoter bullhorn</a:t>
            </a:r>
            <a:endParaRPr/>
          </a:p>
        </p:txBody>
      </p:sp>
      <p:sp>
        <p:nvSpPr>
          <p:cNvPr id="654" name="Google Shape;654;p28"/>
          <p:cNvSpPr txBox="1"/>
          <p:nvPr/>
        </p:nvSpPr>
        <p:spPr>
          <a:xfrm>
            <a:off x="6799413"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Proof of concept 2</a:t>
            </a:r>
            <a:endParaRPr/>
          </a:p>
        </p:txBody>
      </p:sp>
      <p:sp>
        <p:nvSpPr>
          <p:cNvPr id="655" name="Google Shape;655;p28"/>
          <p:cNvSpPr txBox="1"/>
          <p:nvPr/>
        </p:nvSpPr>
        <p:spPr>
          <a:xfrm>
            <a:off x="7505958"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Proof of concept</a:t>
            </a:r>
            <a:endParaRPr/>
          </a:p>
        </p:txBody>
      </p:sp>
      <p:sp>
        <p:nvSpPr>
          <p:cNvPr id="656" name="Google Shape;656;p28"/>
          <p:cNvSpPr txBox="1"/>
          <p:nvPr/>
        </p:nvSpPr>
        <p:spPr>
          <a:xfrm>
            <a:off x="8212503"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Public sector</a:t>
            </a:r>
            <a:endParaRPr/>
          </a:p>
        </p:txBody>
      </p:sp>
      <p:sp>
        <p:nvSpPr>
          <p:cNvPr id="657" name="Google Shape;657;p28"/>
          <p:cNvSpPr txBox="1"/>
          <p:nvPr/>
        </p:nvSpPr>
        <p:spPr>
          <a:xfrm>
            <a:off x="8919048"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QA</a:t>
            </a:r>
            <a:endParaRPr/>
          </a:p>
        </p:txBody>
      </p:sp>
      <p:sp>
        <p:nvSpPr>
          <p:cNvPr id="658" name="Google Shape;658;p28"/>
          <p:cNvSpPr txBox="1"/>
          <p:nvPr/>
        </p:nvSpPr>
        <p:spPr>
          <a:xfrm>
            <a:off x="9625593"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Question answer</a:t>
            </a:r>
            <a:endParaRPr/>
          </a:p>
        </p:txBody>
      </p:sp>
      <p:sp>
        <p:nvSpPr>
          <p:cNvPr id="659" name="Google Shape;659;p28"/>
          <p:cNvSpPr txBox="1"/>
          <p:nvPr/>
        </p:nvSpPr>
        <p:spPr>
          <a:xfrm>
            <a:off x="10332138" y="4214791"/>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Question answer alt</a:t>
            </a:r>
            <a:endParaRPr/>
          </a:p>
        </p:txBody>
      </p:sp>
      <p:sp>
        <p:nvSpPr>
          <p:cNvPr id="660" name="Google Shape;660;p28"/>
          <p:cNvSpPr txBox="1"/>
          <p:nvPr/>
        </p:nvSpPr>
        <p:spPr>
          <a:xfrm>
            <a:off x="11038681" y="4214791"/>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Visibility off</a:t>
            </a:r>
            <a:endParaRPr/>
          </a:p>
        </p:txBody>
      </p:sp>
      <p:sp>
        <p:nvSpPr>
          <p:cNvPr id="661" name="Google Shape;661;p28"/>
          <p:cNvSpPr txBox="1"/>
          <p:nvPr/>
        </p:nvSpPr>
        <p:spPr>
          <a:xfrm>
            <a:off x="440508"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Robot unattended</a:t>
            </a:r>
            <a:endParaRPr/>
          </a:p>
        </p:txBody>
      </p:sp>
      <p:sp>
        <p:nvSpPr>
          <p:cNvPr id="662" name="Google Shape;662;p28"/>
          <p:cNvSpPr txBox="1"/>
          <p:nvPr/>
        </p:nvSpPr>
        <p:spPr>
          <a:xfrm>
            <a:off x="1147053"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business analyst</a:t>
            </a:r>
            <a:endParaRPr/>
          </a:p>
        </p:txBody>
      </p:sp>
      <p:sp>
        <p:nvSpPr>
          <p:cNvPr id="663" name="Google Shape;663;p28"/>
          <p:cNvSpPr txBox="1"/>
          <p:nvPr/>
        </p:nvSpPr>
        <p:spPr>
          <a:xfrm>
            <a:off x="1853598"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champion</a:t>
            </a:r>
            <a:endParaRPr/>
          </a:p>
        </p:txBody>
      </p:sp>
      <p:sp>
        <p:nvSpPr>
          <p:cNvPr id="664" name="Google Shape;664;p28"/>
          <p:cNvSpPr txBox="1"/>
          <p:nvPr/>
        </p:nvSpPr>
        <p:spPr>
          <a:xfrm>
            <a:off x="2560143"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developer</a:t>
            </a:r>
            <a:endParaRPr/>
          </a:p>
        </p:txBody>
      </p:sp>
      <p:sp>
        <p:nvSpPr>
          <p:cNvPr id="665" name="Google Shape;665;p28"/>
          <p:cNvSpPr txBox="1"/>
          <p:nvPr/>
        </p:nvSpPr>
        <p:spPr>
          <a:xfrm>
            <a:off x="3201237" y="5040026"/>
            <a:ext cx="840538"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infrastructure engineer</a:t>
            </a:r>
            <a:endParaRPr/>
          </a:p>
        </p:txBody>
      </p:sp>
      <p:sp>
        <p:nvSpPr>
          <p:cNvPr id="666" name="Google Shape;666;p28"/>
          <p:cNvSpPr txBox="1"/>
          <p:nvPr/>
        </p:nvSpPr>
        <p:spPr>
          <a:xfrm>
            <a:off x="3973233"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service support</a:t>
            </a:r>
            <a:endParaRPr/>
          </a:p>
        </p:txBody>
      </p:sp>
      <p:sp>
        <p:nvSpPr>
          <p:cNvPr id="667" name="Google Shape;667;p28"/>
          <p:cNvSpPr txBox="1"/>
          <p:nvPr/>
        </p:nvSpPr>
        <p:spPr>
          <a:xfrm>
            <a:off x="4679778"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solution architect</a:t>
            </a:r>
            <a:endParaRPr/>
          </a:p>
        </p:txBody>
      </p:sp>
      <p:sp>
        <p:nvSpPr>
          <p:cNvPr id="668" name="Google Shape;668;p28"/>
          <p:cNvSpPr txBox="1"/>
          <p:nvPr/>
        </p:nvSpPr>
        <p:spPr>
          <a:xfrm>
            <a:off x="5386323"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RPA </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sponsor</a:t>
            </a:r>
            <a:endParaRPr/>
          </a:p>
        </p:txBody>
      </p:sp>
      <p:sp>
        <p:nvSpPr>
          <p:cNvPr id="669" name="Google Shape;669;p28"/>
          <p:cNvSpPr txBox="1"/>
          <p:nvPr/>
        </p:nvSpPr>
        <p:spPr>
          <a:xfrm>
            <a:off x="6092868"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Satellite</a:t>
            </a:r>
            <a:endParaRPr/>
          </a:p>
        </p:txBody>
      </p:sp>
      <p:sp>
        <p:nvSpPr>
          <p:cNvPr id="670" name="Google Shape;670;p28"/>
          <p:cNvSpPr txBox="1"/>
          <p:nvPr/>
        </p:nvSpPr>
        <p:spPr>
          <a:xfrm>
            <a:off x="6799413"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Seamless</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integration</a:t>
            </a:r>
            <a:endParaRPr/>
          </a:p>
        </p:txBody>
      </p:sp>
      <p:sp>
        <p:nvSpPr>
          <p:cNvPr id="671" name="Google Shape;671;p28"/>
          <p:cNvSpPr txBox="1"/>
          <p:nvPr/>
        </p:nvSpPr>
        <p:spPr>
          <a:xfrm>
            <a:off x="7505958" y="5040026"/>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Seamless</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integration alt</a:t>
            </a:r>
            <a:endParaRPr/>
          </a:p>
        </p:txBody>
      </p:sp>
      <p:sp>
        <p:nvSpPr>
          <p:cNvPr id="672" name="Google Shape;672;p28"/>
          <p:cNvSpPr txBox="1"/>
          <p:nvPr/>
        </p:nvSpPr>
        <p:spPr>
          <a:xfrm>
            <a:off x="8212503"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Search</a:t>
            </a:r>
            <a:endParaRPr/>
          </a:p>
        </p:txBody>
      </p:sp>
      <p:sp>
        <p:nvSpPr>
          <p:cNvPr id="673" name="Google Shape;673;p28"/>
          <p:cNvSpPr txBox="1"/>
          <p:nvPr/>
        </p:nvSpPr>
        <p:spPr>
          <a:xfrm>
            <a:off x="8919048"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Student</a:t>
            </a:r>
            <a:endParaRPr/>
          </a:p>
        </p:txBody>
      </p:sp>
      <p:sp>
        <p:nvSpPr>
          <p:cNvPr id="674" name="Google Shape;674;p28"/>
          <p:cNvSpPr txBox="1"/>
          <p:nvPr/>
        </p:nvSpPr>
        <p:spPr>
          <a:xfrm>
            <a:off x="9625593"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Studio</a:t>
            </a:r>
            <a:endParaRPr/>
          </a:p>
        </p:txBody>
      </p:sp>
      <p:sp>
        <p:nvSpPr>
          <p:cNvPr id="675" name="Google Shape;675;p28"/>
          <p:cNvSpPr txBox="1"/>
          <p:nvPr/>
        </p:nvSpPr>
        <p:spPr>
          <a:xfrm>
            <a:off x="10332138"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Success</a:t>
            </a:r>
            <a:endParaRPr/>
          </a:p>
        </p:txBody>
      </p:sp>
      <p:sp>
        <p:nvSpPr>
          <p:cNvPr id="676" name="Google Shape;676;p28"/>
          <p:cNvSpPr txBox="1"/>
          <p:nvPr/>
        </p:nvSpPr>
        <p:spPr>
          <a:xfrm>
            <a:off x="11038681" y="5040026"/>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Vendor</a:t>
            </a:r>
            <a:endParaRPr/>
          </a:p>
        </p:txBody>
      </p:sp>
      <p:sp>
        <p:nvSpPr>
          <p:cNvPr id="677" name="Google Shape;677;p28"/>
          <p:cNvSpPr txBox="1"/>
          <p:nvPr/>
        </p:nvSpPr>
        <p:spPr>
          <a:xfrm>
            <a:off x="440508"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Support</a:t>
            </a:r>
            <a:endParaRPr/>
          </a:p>
        </p:txBody>
      </p:sp>
      <p:sp>
        <p:nvSpPr>
          <p:cNvPr id="678" name="Google Shape;678;p28"/>
          <p:cNvSpPr txBox="1"/>
          <p:nvPr/>
        </p:nvSpPr>
        <p:spPr>
          <a:xfrm>
            <a:off x="1147053"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Survey</a:t>
            </a:r>
            <a:endParaRPr/>
          </a:p>
        </p:txBody>
      </p:sp>
      <p:sp>
        <p:nvSpPr>
          <p:cNvPr id="679" name="Google Shape;679;p28"/>
          <p:cNvSpPr txBox="1"/>
          <p:nvPr/>
        </p:nvSpPr>
        <p:spPr>
          <a:xfrm>
            <a:off x="1853598"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Tap touch</a:t>
            </a:r>
            <a:endParaRPr/>
          </a:p>
        </p:txBody>
      </p:sp>
      <p:sp>
        <p:nvSpPr>
          <p:cNvPr id="680" name="Google Shape;680;p28"/>
          <p:cNvSpPr txBox="1"/>
          <p:nvPr/>
        </p:nvSpPr>
        <p:spPr>
          <a:xfrm>
            <a:off x="2560143"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Target</a:t>
            </a:r>
            <a:endParaRPr/>
          </a:p>
        </p:txBody>
      </p:sp>
      <p:sp>
        <p:nvSpPr>
          <p:cNvPr id="681" name="Google Shape;681;p28"/>
          <p:cNvSpPr txBox="1"/>
          <p:nvPr/>
        </p:nvSpPr>
        <p:spPr>
          <a:xfrm>
            <a:off x="3266688" y="5834517"/>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a:t>
            </a:r>
            <a:endParaRPr/>
          </a:p>
        </p:txBody>
      </p:sp>
      <p:sp>
        <p:nvSpPr>
          <p:cNvPr id="682" name="Google Shape;682;p28"/>
          <p:cNvSpPr txBox="1"/>
          <p:nvPr/>
        </p:nvSpPr>
        <p:spPr>
          <a:xfrm>
            <a:off x="3973233" y="5834517"/>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 2</a:t>
            </a:r>
            <a:endParaRPr/>
          </a:p>
        </p:txBody>
      </p:sp>
      <p:sp>
        <p:nvSpPr>
          <p:cNvPr id="683" name="Google Shape;683;p28"/>
          <p:cNvSpPr txBox="1"/>
          <p:nvPr/>
        </p:nvSpPr>
        <p:spPr>
          <a:xfrm>
            <a:off x="4679778" y="5834517"/>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a:t>
            </a:r>
            <a:br>
              <a:rPr lang="en-US" sz="800">
                <a:solidFill>
                  <a:schemeClr val="lt1"/>
                </a:solidFill>
                <a:latin typeface="Arial"/>
                <a:ea typeface="Arial"/>
                <a:cs typeface="Arial"/>
                <a:sym typeface="Arial"/>
              </a:rPr>
            </a:br>
            <a:r>
              <a:rPr lang="en-US" sz="800">
                <a:solidFill>
                  <a:schemeClr val="lt1"/>
                </a:solidFill>
                <a:latin typeface="Arial"/>
                <a:ea typeface="Arial"/>
                <a:cs typeface="Arial"/>
                <a:sym typeface="Arial"/>
              </a:rPr>
              <a:t>alt 3</a:t>
            </a:r>
            <a:endParaRPr/>
          </a:p>
        </p:txBody>
      </p:sp>
      <p:sp>
        <p:nvSpPr>
          <p:cNvPr id="684" name="Google Shape;684;p28"/>
          <p:cNvSpPr txBox="1"/>
          <p:nvPr/>
        </p:nvSpPr>
        <p:spPr>
          <a:xfrm>
            <a:off x="5386323"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Technology</a:t>
            </a:r>
            <a:endParaRPr/>
          </a:p>
        </p:txBody>
      </p:sp>
      <p:sp>
        <p:nvSpPr>
          <p:cNvPr id="685" name="Google Shape;685;p28"/>
          <p:cNvSpPr txBox="1"/>
          <p:nvPr/>
        </p:nvSpPr>
        <p:spPr>
          <a:xfrm>
            <a:off x="6088789" y="5834517"/>
            <a:ext cx="709636" cy="21544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Tent</a:t>
            </a:r>
            <a:endParaRPr/>
          </a:p>
        </p:txBody>
      </p:sp>
      <p:sp>
        <p:nvSpPr>
          <p:cNvPr id="686" name="Google Shape;686;p28"/>
          <p:cNvSpPr/>
          <p:nvPr/>
        </p:nvSpPr>
        <p:spPr>
          <a:xfrm>
            <a:off x="-1" y="6812281"/>
            <a:ext cx="12188826"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7" name="Google Shape;687;p28"/>
          <p:cNvSpPr txBox="1"/>
          <p:nvPr/>
        </p:nvSpPr>
        <p:spPr>
          <a:xfrm>
            <a:off x="6799413" y="5834517"/>
            <a:ext cx="709636" cy="338554"/>
          </a:xfrm>
          <a:prstGeom prst="rect">
            <a:avLst/>
          </a:prstGeom>
          <a:noFill/>
          <a:ln>
            <a:noFill/>
          </a:ln>
        </p:spPr>
        <p:txBody>
          <a:bodyPr spcFirstLastPara="1" wrap="square" lIns="0" tIns="45700" rIns="0" bIns="45700" anchor="t" anchorCtr="0">
            <a:spAutoFit/>
          </a:bodyPr>
          <a:lstStyle/>
          <a:p>
            <a:pPr marL="0" marR="0" lvl="0" indent="0" algn="ctr" rtl="0">
              <a:spcBef>
                <a:spcPts val="0"/>
              </a:spcBef>
              <a:spcAft>
                <a:spcPts val="0"/>
              </a:spcAft>
              <a:buNone/>
            </a:pPr>
            <a:r>
              <a:rPr lang="en-US" sz="800">
                <a:solidFill>
                  <a:schemeClr val="lt1"/>
                </a:solidFill>
                <a:latin typeface="Arial"/>
                <a:ea typeface="Arial"/>
                <a:cs typeface="Arial"/>
                <a:sym typeface="Arial"/>
              </a:rPr>
              <a:t>Exception handling</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US Map">
  <p:cSld name="US Map">
    <p:bg>
      <p:bgPr>
        <a:solidFill>
          <a:schemeClr val="lt1"/>
        </a:solidFill>
        <a:effectLst/>
      </p:bgPr>
    </p:bg>
    <p:spTree>
      <p:nvGrpSpPr>
        <p:cNvPr id="1" name="Shape 688"/>
        <p:cNvGrpSpPr/>
        <p:nvPr/>
      </p:nvGrpSpPr>
      <p:grpSpPr>
        <a:xfrm>
          <a:off x="0" y="0"/>
          <a:ext cx="0" cy="0"/>
          <a:chOff x="0" y="0"/>
          <a:chExt cx="0" cy="0"/>
        </a:xfrm>
      </p:grpSpPr>
      <p:grpSp>
        <p:nvGrpSpPr>
          <p:cNvPr id="689" name="Google Shape;689;p29"/>
          <p:cNvGrpSpPr/>
          <p:nvPr/>
        </p:nvGrpSpPr>
        <p:grpSpPr>
          <a:xfrm>
            <a:off x="1478930" y="1386942"/>
            <a:ext cx="7785153" cy="5092700"/>
            <a:chOff x="1757363" y="1860550"/>
            <a:chExt cx="6414459" cy="3873500"/>
          </a:xfrm>
        </p:grpSpPr>
        <p:sp>
          <p:nvSpPr>
            <p:cNvPr id="690" name="Google Shape;690;p29"/>
            <p:cNvSpPr/>
            <p:nvPr/>
          </p:nvSpPr>
          <p:spPr>
            <a:xfrm>
              <a:off x="7697186" y="1860550"/>
              <a:ext cx="474636" cy="717550"/>
            </a:xfrm>
            <a:custGeom>
              <a:avLst/>
              <a:gdLst/>
              <a:ahLst/>
              <a:cxnLst/>
              <a:rect l="l" t="t" r="r" b="b"/>
              <a:pathLst>
                <a:path w="230" h="377" extrusionOk="0">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1" name="Google Shape;691;p29"/>
            <p:cNvSpPr/>
            <p:nvPr/>
          </p:nvSpPr>
          <p:spPr>
            <a:xfrm>
              <a:off x="5268691" y="4062413"/>
              <a:ext cx="607053" cy="561975"/>
            </a:xfrm>
            <a:custGeom>
              <a:avLst/>
              <a:gdLst/>
              <a:ahLst/>
              <a:cxnLst/>
              <a:rect l="l" t="t" r="r" b="b"/>
              <a:pathLst>
                <a:path w="294" h="295" extrusionOk="0">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2" name="Google Shape;692;p29"/>
            <p:cNvSpPr/>
            <p:nvPr/>
          </p:nvSpPr>
          <p:spPr>
            <a:xfrm>
              <a:off x="5354963" y="4603750"/>
              <a:ext cx="741189" cy="588963"/>
            </a:xfrm>
            <a:custGeom>
              <a:avLst/>
              <a:gdLst/>
              <a:ahLst/>
              <a:cxnLst/>
              <a:rect l="l" t="t" r="r" b="b"/>
              <a:pathLst>
                <a:path w="359" h="309" extrusionOk="0">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3" name="Google Shape;693;p29"/>
            <p:cNvSpPr/>
            <p:nvPr/>
          </p:nvSpPr>
          <p:spPr>
            <a:xfrm>
              <a:off x="4850151" y="2117725"/>
              <a:ext cx="825453" cy="923925"/>
            </a:xfrm>
            <a:custGeom>
              <a:avLst/>
              <a:gdLst/>
              <a:ahLst/>
              <a:cxnLst/>
              <a:rect l="l" t="t" r="r" b="b"/>
              <a:pathLst>
                <a:path w="400" h="485" extrusionOk="0">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4" name="Google Shape;694;p29"/>
            <p:cNvSpPr/>
            <p:nvPr/>
          </p:nvSpPr>
          <p:spPr>
            <a:xfrm>
              <a:off x="5380937" y="2435225"/>
              <a:ext cx="627688" cy="728663"/>
            </a:xfrm>
            <a:custGeom>
              <a:avLst/>
              <a:gdLst/>
              <a:ahLst/>
              <a:cxnLst/>
              <a:rect l="l" t="t" r="r" b="b"/>
              <a:pathLst>
                <a:path w="304" h="382" extrusionOk="0">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5" name="Google Shape;695;p29"/>
            <p:cNvSpPr/>
            <p:nvPr/>
          </p:nvSpPr>
          <p:spPr>
            <a:xfrm>
              <a:off x="5627771" y="2331821"/>
              <a:ext cx="677559" cy="288925"/>
            </a:xfrm>
            <a:custGeom>
              <a:avLst/>
              <a:gdLst/>
              <a:ahLst/>
              <a:cxnLst/>
              <a:rect l="l" t="t" r="r" b="b"/>
              <a:pathLst>
                <a:path w="327" h="152" extrusionOk="0">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6" name="Google Shape;696;p29"/>
            <p:cNvSpPr/>
            <p:nvPr/>
          </p:nvSpPr>
          <p:spPr>
            <a:xfrm>
              <a:off x="6096152" y="2536825"/>
              <a:ext cx="481514" cy="649288"/>
            </a:xfrm>
            <a:custGeom>
              <a:avLst/>
              <a:gdLst/>
              <a:ahLst/>
              <a:cxnLst/>
              <a:rect l="l" t="t" r="r" b="b"/>
              <a:pathLst>
                <a:path w="234" h="341" extrusionOk="0">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7" name="Google Shape;697;p29"/>
            <p:cNvSpPr/>
            <p:nvPr/>
          </p:nvSpPr>
          <p:spPr>
            <a:xfrm>
              <a:off x="6710082" y="4090988"/>
              <a:ext cx="619090" cy="485775"/>
            </a:xfrm>
            <a:custGeom>
              <a:avLst/>
              <a:gdLst/>
              <a:ahLst/>
              <a:cxnLst/>
              <a:rect l="l" t="t" r="r" b="b"/>
              <a:pathLst>
                <a:path w="300" h="255" extrusionOk="0">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8" name="Google Shape;698;p29"/>
            <p:cNvSpPr/>
            <p:nvPr/>
          </p:nvSpPr>
          <p:spPr>
            <a:xfrm>
              <a:off x="6630976" y="3375025"/>
              <a:ext cx="932074" cy="576263"/>
            </a:xfrm>
            <a:custGeom>
              <a:avLst/>
              <a:gdLst/>
              <a:ahLst/>
              <a:cxnLst/>
              <a:rect l="l" t="t" r="r" b="b"/>
              <a:pathLst>
                <a:path w="452" h="302" extrusionOk="0">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p29"/>
            <p:cNvSpPr/>
            <p:nvPr/>
          </p:nvSpPr>
          <p:spPr>
            <a:xfrm>
              <a:off x="6813264" y="2908300"/>
              <a:ext cx="715393" cy="466725"/>
            </a:xfrm>
            <a:custGeom>
              <a:avLst/>
              <a:gdLst/>
              <a:ahLst/>
              <a:cxnLst/>
              <a:rect l="l" t="t" r="r" b="b"/>
              <a:pathLst>
                <a:path w="347" h="245" extrusionOk="0">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p29"/>
            <p:cNvSpPr/>
            <p:nvPr/>
          </p:nvSpPr>
          <p:spPr>
            <a:xfrm>
              <a:off x="6990393" y="3279775"/>
              <a:ext cx="608772" cy="249238"/>
            </a:xfrm>
            <a:custGeom>
              <a:avLst/>
              <a:gdLst/>
              <a:ahLst/>
              <a:cxnLst/>
              <a:rect l="l" t="t" r="r" b="b"/>
              <a:pathLst>
                <a:path w="295" h="131" extrusionOk="0">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p29"/>
            <p:cNvSpPr/>
            <p:nvPr/>
          </p:nvSpPr>
          <p:spPr>
            <a:xfrm>
              <a:off x="2912997" y="2052638"/>
              <a:ext cx="1251937" cy="776287"/>
            </a:xfrm>
            <a:custGeom>
              <a:avLst/>
              <a:gdLst/>
              <a:ahLst/>
              <a:cxnLst/>
              <a:rect l="l" t="t" r="r" b="b"/>
              <a:pathLst>
                <a:path w="607" h="407" extrusionOk="0">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2" name="Google Shape;702;p29"/>
            <p:cNvSpPr/>
            <p:nvPr/>
          </p:nvSpPr>
          <p:spPr>
            <a:xfrm>
              <a:off x="5102169" y="3459163"/>
              <a:ext cx="832332" cy="679450"/>
            </a:xfrm>
            <a:custGeom>
              <a:avLst/>
              <a:gdLst/>
              <a:ahLst/>
              <a:cxnLst/>
              <a:rect l="l" t="t" r="r" b="b"/>
              <a:pathLst>
                <a:path w="403" h="357" extrusionOk="0">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3" name="Google Shape;703;p29"/>
            <p:cNvSpPr/>
            <p:nvPr/>
          </p:nvSpPr>
          <p:spPr>
            <a:xfrm>
              <a:off x="6013606" y="3173413"/>
              <a:ext cx="405848" cy="663575"/>
            </a:xfrm>
            <a:custGeom>
              <a:avLst/>
              <a:gdLst/>
              <a:ahLst/>
              <a:cxnLst/>
              <a:rect l="l" t="t" r="r" b="b"/>
              <a:pathLst>
                <a:path w="197" h="348" extrusionOk="0">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4" name="Google Shape;704;p29"/>
            <p:cNvSpPr/>
            <p:nvPr/>
          </p:nvSpPr>
          <p:spPr>
            <a:xfrm>
              <a:off x="6328310" y="3038475"/>
              <a:ext cx="522787" cy="598488"/>
            </a:xfrm>
            <a:custGeom>
              <a:avLst/>
              <a:gdLst/>
              <a:ahLst/>
              <a:cxnLst/>
              <a:rect l="l" t="t" r="r" b="b"/>
              <a:pathLst>
                <a:path w="253" h="314" extrusionOk="0">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5" name="Google Shape;705;p29"/>
            <p:cNvSpPr/>
            <p:nvPr/>
          </p:nvSpPr>
          <p:spPr>
            <a:xfrm>
              <a:off x="5865713" y="3579813"/>
              <a:ext cx="918317" cy="506412"/>
            </a:xfrm>
            <a:custGeom>
              <a:avLst/>
              <a:gdLst/>
              <a:ahLst/>
              <a:cxnLst/>
              <a:rect l="l" t="t" r="r" b="b"/>
              <a:pathLst>
                <a:path w="445" h="266" extrusionOk="0">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6" name="Google Shape;706;p29"/>
            <p:cNvSpPr/>
            <p:nvPr/>
          </p:nvSpPr>
          <p:spPr>
            <a:xfrm>
              <a:off x="5802084" y="3905250"/>
              <a:ext cx="1059332" cy="384175"/>
            </a:xfrm>
            <a:custGeom>
              <a:avLst/>
              <a:gdLst/>
              <a:ahLst/>
              <a:cxnLst/>
              <a:rect l="l" t="t" r="r" b="b"/>
              <a:pathLst>
                <a:path w="513" h="202" extrusionOk="0">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7" name="Google Shape;707;p29"/>
            <p:cNvSpPr/>
            <p:nvPr/>
          </p:nvSpPr>
          <p:spPr>
            <a:xfrm>
              <a:off x="6269840" y="4787900"/>
              <a:ext cx="1159074" cy="777875"/>
            </a:xfrm>
            <a:custGeom>
              <a:avLst/>
              <a:gdLst/>
              <a:ahLst/>
              <a:cxnLst/>
              <a:rect l="l" t="t" r="r" b="b"/>
              <a:pathLst>
                <a:path w="561" h="409" extrusionOk="0">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8" name="Google Shape;708;p29"/>
            <p:cNvSpPr/>
            <p:nvPr/>
          </p:nvSpPr>
          <p:spPr>
            <a:xfrm>
              <a:off x="6696324" y="3260725"/>
              <a:ext cx="529666" cy="549275"/>
            </a:xfrm>
            <a:custGeom>
              <a:avLst/>
              <a:gdLst/>
              <a:ahLst/>
              <a:cxnLst/>
              <a:rect l="l" t="t" r="r" b="b"/>
              <a:pathLst>
                <a:path w="256" h="288" extrusionOk="0">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9" name="Google Shape;709;p29"/>
            <p:cNvSpPr/>
            <p:nvPr/>
          </p:nvSpPr>
          <p:spPr>
            <a:xfrm>
              <a:off x="7492543" y="2346325"/>
              <a:ext cx="208082" cy="384175"/>
            </a:xfrm>
            <a:custGeom>
              <a:avLst/>
              <a:gdLst/>
              <a:ahLst/>
              <a:cxnLst/>
              <a:rect l="l" t="t" r="r" b="b"/>
              <a:pathLst>
                <a:path w="101" h="202" extrusionOk="0">
                  <a:moveTo>
                    <a:pt x="0" y="21"/>
                  </a:moveTo>
                  <a:lnTo>
                    <a:pt x="74" y="0"/>
                  </a:lnTo>
                  <a:lnTo>
                    <a:pt x="101" y="55"/>
                  </a:lnTo>
                  <a:lnTo>
                    <a:pt x="87" y="70"/>
                  </a:lnTo>
                  <a:lnTo>
                    <a:pt x="93" y="192"/>
                  </a:lnTo>
                  <a:lnTo>
                    <a:pt x="50" y="202"/>
                  </a:lnTo>
                  <a:lnTo>
                    <a:pt x="29" y="152"/>
                  </a:lnTo>
                  <a:lnTo>
                    <a:pt x="28" y="92"/>
                  </a:lnTo>
                  <a:lnTo>
                    <a:pt x="9" y="74"/>
                  </a:lnTo>
                  <a:lnTo>
                    <a:pt x="0" y="2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0" name="Google Shape;710;p29"/>
            <p:cNvSpPr/>
            <p:nvPr/>
          </p:nvSpPr>
          <p:spPr>
            <a:xfrm>
              <a:off x="7592286" y="2647950"/>
              <a:ext cx="445400" cy="201613"/>
            </a:xfrm>
            <a:custGeom>
              <a:avLst/>
              <a:gdLst/>
              <a:ahLst/>
              <a:cxnLst/>
              <a:rect l="l" t="t" r="r" b="b"/>
              <a:pathLst>
                <a:path w="216" h="106" extrusionOk="0">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1" name="Google Shape;711;p29"/>
            <p:cNvSpPr/>
            <p:nvPr/>
          </p:nvSpPr>
          <p:spPr>
            <a:xfrm>
              <a:off x="7643876" y="2271713"/>
              <a:ext cx="245916" cy="434975"/>
            </a:xfrm>
            <a:custGeom>
              <a:avLst/>
              <a:gdLst/>
              <a:ahLst/>
              <a:cxnLst/>
              <a:rect l="l" t="t" r="r" b="b"/>
              <a:pathLst>
                <a:path w="119" h="228" extrusionOk="0">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12" name="Google Shape;712;p29"/>
            <p:cNvGrpSpPr/>
            <p:nvPr/>
          </p:nvGrpSpPr>
          <p:grpSpPr>
            <a:xfrm>
              <a:off x="2199628" y="2176832"/>
              <a:ext cx="5701793" cy="2675059"/>
              <a:chOff x="1657" y="1277"/>
              <a:chExt cx="2764" cy="1404"/>
            </a:xfrm>
          </p:grpSpPr>
          <p:sp>
            <p:nvSpPr>
              <p:cNvPr id="713" name="Google Shape;713;p29"/>
              <p:cNvSpPr/>
              <p:nvPr/>
            </p:nvSpPr>
            <p:spPr>
              <a:xfrm>
                <a:off x="1657" y="1722"/>
                <a:ext cx="388" cy="629"/>
              </a:xfrm>
              <a:custGeom>
                <a:avLst/>
                <a:gdLst/>
                <a:ahLst/>
                <a:cxnLst/>
                <a:rect l="l" t="t" r="r" b="b"/>
                <a:pathLst>
                  <a:path w="388" h="629" extrusionOk="0">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4" name="Google Shape;714;p29"/>
              <p:cNvSpPr/>
              <p:nvPr/>
            </p:nvSpPr>
            <p:spPr>
              <a:xfrm>
                <a:off x="1978" y="1791"/>
                <a:ext cx="324" cy="449"/>
              </a:xfrm>
              <a:custGeom>
                <a:avLst/>
                <a:gdLst/>
                <a:ahLst/>
                <a:cxnLst/>
                <a:rect l="l" t="t" r="r" b="b"/>
                <a:pathLst>
                  <a:path w="324" h="449" extrusionOk="0">
                    <a:moveTo>
                      <a:pt x="60" y="0"/>
                    </a:moveTo>
                    <a:lnTo>
                      <a:pt x="219" y="23"/>
                    </a:lnTo>
                    <a:lnTo>
                      <a:pt x="208" y="109"/>
                    </a:lnTo>
                    <a:lnTo>
                      <a:pt x="324" y="121"/>
                    </a:lnTo>
                    <a:lnTo>
                      <a:pt x="292" y="449"/>
                    </a:lnTo>
                    <a:lnTo>
                      <a:pt x="0" y="415"/>
                    </a:lnTo>
                    <a:lnTo>
                      <a:pt x="30" y="205"/>
                    </a:lnTo>
                    <a:lnTo>
                      <a:pt x="6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5" name="Google Shape;715;p29"/>
              <p:cNvSpPr/>
              <p:nvPr/>
            </p:nvSpPr>
            <p:spPr>
              <a:xfrm>
                <a:off x="2183" y="1571"/>
                <a:ext cx="415" cy="365"/>
              </a:xfrm>
              <a:custGeom>
                <a:avLst/>
                <a:gdLst/>
                <a:ahLst/>
                <a:cxnLst/>
                <a:rect l="l" t="t" r="r" b="b"/>
                <a:pathLst>
                  <a:path w="415" h="365" extrusionOk="0">
                    <a:moveTo>
                      <a:pt x="40" y="0"/>
                    </a:moveTo>
                    <a:lnTo>
                      <a:pt x="25" y="136"/>
                    </a:lnTo>
                    <a:lnTo>
                      <a:pt x="0" y="331"/>
                    </a:lnTo>
                    <a:lnTo>
                      <a:pt x="120" y="342"/>
                    </a:lnTo>
                    <a:lnTo>
                      <a:pt x="401" y="365"/>
                    </a:lnTo>
                    <a:lnTo>
                      <a:pt x="415" y="37"/>
                    </a:lnTo>
                    <a:lnTo>
                      <a:pt x="4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6" name="Google Shape;716;p29"/>
              <p:cNvSpPr/>
              <p:nvPr/>
            </p:nvSpPr>
            <p:spPr>
              <a:xfrm>
                <a:off x="2267" y="1912"/>
                <a:ext cx="433" cy="347"/>
              </a:xfrm>
              <a:custGeom>
                <a:avLst/>
                <a:gdLst/>
                <a:ahLst/>
                <a:cxnLst/>
                <a:rect l="l" t="t" r="r" b="b"/>
                <a:pathLst>
                  <a:path w="433" h="347" extrusionOk="0">
                    <a:moveTo>
                      <a:pt x="36" y="0"/>
                    </a:moveTo>
                    <a:lnTo>
                      <a:pt x="14" y="208"/>
                    </a:lnTo>
                    <a:lnTo>
                      <a:pt x="0" y="328"/>
                    </a:lnTo>
                    <a:lnTo>
                      <a:pt x="216" y="339"/>
                    </a:lnTo>
                    <a:lnTo>
                      <a:pt x="423" y="347"/>
                    </a:lnTo>
                    <a:lnTo>
                      <a:pt x="430" y="184"/>
                    </a:lnTo>
                    <a:lnTo>
                      <a:pt x="433" y="26"/>
                    </a:lnTo>
                    <a:lnTo>
                      <a:pt x="315" y="23"/>
                    </a:lnTo>
                    <a:lnTo>
                      <a:pt x="3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7" name="Google Shape;717;p29"/>
              <p:cNvSpPr/>
              <p:nvPr/>
            </p:nvSpPr>
            <p:spPr>
              <a:xfrm>
                <a:off x="1877" y="2203"/>
                <a:ext cx="393" cy="469"/>
              </a:xfrm>
              <a:custGeom>
                <a:avLst/>
                <a:gdLst/>
                <a:ahLst/>
                <a:cxnLst/>
                <a:rect l="l" t="t" r="r" b="b"/>
                <a:pathLst>
                  <a:path w="393" h="469" extrusionOk="0">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8" name="Google Shape;718;p29"/>
              <p:cNvSpPr/>
              <p:nvPr/>
            </p:nvSpPr>
            <p:spPr>
              <a:xfrm>
                <a:off x="2220" y="2236"/>
                <a:ext cx="417" cy="445"/>
              </a:xfrm>
              <a:custGeom>
                <a:avLst/>
                <a:gdLst/>
                <a:ahLst/>
                <a:cxnLst/>
                <a:rect l="l" t="t" r="r" b="b"/>
                <a:pathLst>
                  <a:path w="417" h="445" extrusionOk="0">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9" name="Google Shape;719;p29"/>
              <p:cNvSpPr/>
              <p:nvPr/>
            </p:nvSpPr>
            <p:spPr>
              <a:xfrm>
                <a:off x="2599" y="1277"/>
                <a:ext cx="407" cy="256"/>
              </a:xfrm>
              <a:custGeom>
                <a:avLst/>
                <a:gdLst/>
                <a:ahLst/>
                <a:cxnLst/>
                <a:rect l="l" t="t" r="r" b="b"/>
                <a:pathLst>
                  <a:path w="407" h="256" extrusionOk="0">
                    <a:moveTo>
                      <a:pt x="1" y="0"/>
                    </a:moveTo>
                    <a:lnTo>
                      <a:pt x="342" y="8"/>
                    </a:lnTo>
                    <a:lnTo>
                      <a:pt x="367" y="83"/>
                    </a:lnTo>
                    <a:lnTo>
                      <a:pt x="391" y="141"/>
                    </a:lnTo>
                    <a:lnTo>
                      <a:pt x="407" y="235"/>
                    </a:lnTo>
                    <a:lnTo>
                      <a:pt x="397" y="256"/>
                    </a:lnTo>
                    <a:lnTo>
                      <a:pt x="272" y="253"/>
                    </a:lnTo>
                    <a:lnTo>
                      <a:pt x="0" y="248"/>
                    </a:lnTo>
                    <a:lnTo>
                      <a:pt x="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0" name="Google Shape;720;p29"/>
              <p:cNvSpPr/>
              <p:nvPr/>
            </p:nvSpPr>
            <p:spPr>
              <a:xfrm>
                <a:off x="2588" y="1524"/>
                <a:ext cx="428" cy="300"/>
              </a:xfrm>
              <a:custGeom>
                <a:avLst/>
                <a:gdLst/>
                <a:ahLst/>
                <a:cxnLst/>
                <a:rect l="l" t="t" r="r" b="b"/>
                <a:pathLst>
                  <a:path w="428" h="300" extrusionOk="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1" name="Google Shape;721;p29"/>
              <p:cNvSpPr/>
              <p:nvPr/>
            </p:nvSpPr>
            <p:spPr>
              <a:xfrm>
                <a:off x="2582" y="1773"/>
                <a:ext cx="510" cy="247"/>
              </a:xfrm>
              <a:custGeom>
                <a:avLst/>
                <a:gdLst/>
                <a:ahLst/>
                <a:cxnLst/>
                <a:rect l="l" t="t" r="r" b="b"/>
                <a:pathLst>
                  <a:path w="510" h="247" extrusionOk="0">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2" name="Google Shape;722;p29"/>
              <p:cNvSpPr/>
              <p:nvPr/>
            </p:nvSpPr>
            <p:spPr>
              <a:xfrm>
                <a:off x="2690" y="2014"/>
                <a:ext cx="449" cy="246"/>
              </a:xfrm>
              <a:custGeom>
                <a:avLst/>
                <a:gdLst/>
                <a:ahLst/>
                <a:cxnLst/>
                <a:rect l="l" t="t" r="r" b="b"/>
                <a:pathLst>
                  <a:path w="449" h="246" extrusionOk="0">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3" name="Google Shape;723;p29"/>
              <p:cNvSpPr/>
              <p:nvPr/>
            </p:nvSpPr>
            <p:spPr>
              <a:xfrm>
                <a:off x="2630" y="2254"/>
                <a:ext cx="523" cy="270"/>
              </a:xfrm>
              <a:custGeom>
                <a:avLst/>
                <a:gdLst/>
                <a:ahLst/>
                <a:cxnLst/>
                <a:rect l="l" t="t" r="r" b="b"/>
                <a:pathLst>
                  <a:path w="523" h="270" extrusionOk="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4" name="Google Shape;724;p29"/>
              <p:cNvSpPr/>
              <p:nvPr/>
            </p:nvSpPr>
            <p:spPr>
              <a:xfrm>
                <a:off x="3006" y="1715"/>
                <a:ext cx="354" cy="247"/>
              </a:xfrm>
              <a:custGeom>
                <a:avLst/>
                <a:gdLst/>
                <a:ahLst/>
                <a:cxnLst/>
                <a:rect l="l" t="t" r="r" b="b"/>
                <a:pathLst>
                  <a:path w="354" h="247" extrusionOk="0">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5" name="Google Shape;725;p29"/>
              <p:cNvSpPr/>
              <p:nvPr/>
            </p:nvSpPr>
            <p:spPr>
              <a:xfrm>
                <a:off x="3290" y="1768"/>
                <a:ext cx="253" cy="451"/>
              </a:xfrm>
              <a:custGeom>
                <a:avLst/>
                <a:gdLst/>
                <a:ahLst/>
                <a:cxnLst/>
                <a:rect l="l" t="t" r="r" b="b"/>
                <a:pathLst>
                  <a:path w="253" h="451" extrusionOk="0">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6" name="Google Shape;726;p29"/>
              <p:cNvSpPr/>
              <p:nvPr/>
            </p:nvSpPr>
            <p:spPr>
              <a:xfrm>
                <a:off x="4206" y="1689"/>
                <a:ext cx="92" cy="196"/>
              </a:xfrm>
              <a:custGeom>
                <a:avLst/>
                <a:gdLst/>
                <a:ahLst/>
                <a:cxnLst/>
                <a:rect l="l" t="t" r="r" b="b"/>
                <a:pathLst>
                  <a:path w="92" h="196" extrusionOk="0">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7" name="Google Shape;727;p29"/>
              <p:cNvSpPr/>
              <p:nvPr/>
            </p:nvSpPr>
            <p:spPr>
              <a:xfrm>
                <a:off x="4277" y="1604"/>
                <a:ext cx="113" cy="93"/>
              </a:xfrm>
              <a:custGeom>
                <a:avLst/>
                <a:gdLst/>
                <a:ahLst/>
                <a:cxnLst/>
                <a:rect l="l" t="t" r="r" b="b"/>
                <a:pathLst>
                  <a:path w="113" h="93" extrusionOk="0">
                    <a:moveTo>
                      <a:pt x="0" y="23"/>
                    </a:moveTo>
                    <a:lnTo>
                      <a:pt x="87" y="0"/>
                    </a:lnTo>
                    <a:lnTo>
                      <a:pt x="113" y="42"/>
                    </a:lnTo>
                    <a:lnTo>
                      <a:pt x="98" y="61"/>
                    </a:lnTo>
                    <a:lnTo>
                      <a:pt x="70" y="54"/>
                    </a:lnTo>
                    <a:lnTo>
                      <a:pt x="28" y="93"/>
                    </a:lnTo>
                    <a:lnTo>
                      <a:pt x="5" y="73"/>
                    </a:lnTo>
                    <a:lnTo>
                      <a:pt x="0" y="2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8" name="Google Shape;728;p29"/>
              <p:cNvSpPr/>
              <p:nvPr/>
            </p:nvSpPr>
            <p:spPr>
              <a:xfrm>
                <a:off x="4364" y="1595"/>
                <a:ext cx="57" cy="51"/>
              </a:xfrm>
              <a:custGeom>
                <a:avLst/>
                <a:gdLst/>
                <a:ahLst/>
                <a:cxnLst/>
                <a:rect l="l" t="t" r="r" b="b"/>
                <a:pathLst>
                  <a:path w="57" h="51" extrusionOk="0">
                    <a:moveTo>
                      <a:pt x="0" y="9"/>
                    </a:moveTo>
                    <a:lnTo>
                      <a:pt x="24" y="0"/>
                    </a:lnTo>
                    <a:lnTo>
                      <a:pt x="57" y="26"/>
                    </a:lnTo>
                    <a:lnTo>
                      <a:pt x="50" y="33"/>
                    </a:lnTo>
                    <a:lnTo>
                      <a:pt x="34" y="33"/>
                    </a:lnTo>
                    <a:lnTo>
                      <a:pt x="26" y="51"/>
                    </a:lnTo>
                    <a:lnTo>
                      <a:pt x="0"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29" name="Google Shape;729;p29"/>
            <p:cNvSpPr/>
            <p:nvPr/>
          </p:nvSpPr>
          <p:spPr>
            <a:xfrm>
              <a:off x="2030795" y="1914525"/>
              <a:ext cx="801377" cy="584200"/>
            </a:xfrm>
            <a:custGeom>
              <a:avLst/>
              <a:gdLst/>
              <a:ahLst/>
              <a:cxnLst/>
              <a:rect l="l" t="t" r="r" b="b"/>
              <a:pathLst>
                <a:path w="389" h="307" extrusionOk="0">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0" name="Google Shape;730;p29"/>
            <p:cNvSpPr/>
            <p:nvPr/>
          </p:nvSpPr>
          <p:spPr>
            <a:xfrm>
              <a:off x="1839908" y="2336800"/>
              <a:ext cx="1002582" cy="760413"/>
            </a:xfrm>
            <a:custGeom>
              <a:avLst/>
              <a:gdLst/>
              <a:ahLst/>
              <a:cxnLst/>
              <a:rect l="l" t="t" r="r" b="b"/>
              <a:pathLst>
                <a:path w="485" h="399" extrusionOk="0">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1" name="Google Shape;731;p29"/>
            <p:cNvSpPr/>
            <p:nvPr/>
          </p:nvSpPr>
          <p:spPr>
            <a:xfrm>
              <a:off x="1757363" y="2925763"/>
              <a:ext cx="1057612" cy="1619250"/>
            </a:xfrm>
            <a:custGeom>
              <a:avLst/>
              <a:gdLst/>
              <a:ahLst/>
              <a:cxnLst/>
              <a:rect l="l" t="t" r="r" b="b"/>
              <a:pathLst>
                <a:path w="512" h="850" extrusionOk="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2" name="Google Shape;732;p29"/>
            <p:cNvSpPr/>
            <p:nvPr/>
          </p:nvSpPr>
          <p:spPr>
            <a:xfrm>
              <a:off x="2658483" y="2041525"/>
              <a:ext cx="722272" cy="1158875"/>
            </a:xfrm>
            <a:custGeom>
              <a:avLst/>
              <a:gdLst/>
              <a:ahLst/>
              <a:cxnLst/>
              <a:rect l="l" t="t" r="r" b="b"/>
              <a:pathLst>
                <a:path w="349" h="608" extrusionOk="0">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3" name="Google Shape;733;p29"/>
            <p:cNvSpPr/>
            <p:nvPr/>
          </p:nvSpPr>
          <p:spPr>
            <a:xfrm>
              <a:off x="5698902" y="4259263"/>
              <a:ext cx="433363" cy="750887"/>
            </a:xfrm>
            <a:custGeom>
              <a:avLst/>
              <a:gdLst/>
              <a:ahLst/>
              <a:cxnLst/>
              <a:rect l="l" t="t" r="r" b="b"/>
              <a:pathLst>
                <a:path w="210" h="394" extrusionOk="0">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4" name="Google Shape;734;p29"/>
            <p:cNvSpPr/>
            <p:nvPr/>
          </p:nvSpPr>
          <p:spPr>
            <a:xfrm>
              <a:off x="6104750" y="4222750"/>
              <a:ext cx="490113" cy="758825"/>
            </a:xfrm>
            <a:custGeom>
              <a:avLst/>
              <a:gdLst/>
              <a:ahLst/>
              <a:cxnLst/>
              <a:rect l="l" t="t" r="r" b="b"/>
              <a:pathLst>
                <a:path w="237" h="398" extrusionOk="0">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5" name="Google Shape;735;p29"/>
            <p:cNvSpPr/>
            <p:nvPr/>
          </p:nvSpPr>
          <p:spPr>
            <a:xfrm>
              <a:off x="6422894" y="4184650"/>
              <a:ext cx="679279" cy="698500"/>
            </a:xfrm>
            <a:custGeom>
              <a:avLst/>
              <a:gdLst/>
              <a:ahLst/>
              <a:cxnLst/>
              <a:rect l="l" t="t" r="r" b="b"/>
              <a:pathLst>
                <a:path w="328" h="366" extrusionOk="0">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6" name="Google Shape;736;p29"/>
            <p:cNvSpPr/>
            <p:nvPr/>
          </p:nvSpPr>
          <p:spPr>
            <a:xfrm>
              <a:off x="6587984" y="3757613"/>
              <a:ext cx="1064490" cy="463550"/>
            </a:xfrm>
            <a:custGeom>
              <a:avLst/>
              <a:gdLst/>
              <a:ahLst/>
              <a:cxnLst/>
              <a:rect l="l" t="t" r="r" b="b"/>
              <a:pathLst>
                <a:path w="516" h="243" extrusionOk="0">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7" name="Google Shape;737;p29"/>
            <p:cNvSpPr/>
            <p:nvPr/>
          </p:nvSpPr>
          <p:spPr>
            <a:xfrm>
              <a:off x="7449550" y="3270250"/>
              <a:ext cx="147894" cy="182563"/>
            </a:xfrm>
            <a:custGeom>
              <a:avLst/>
              <a:gdLst/>
              <a:ahLst/>
              <a:cxnLst/>
              <a:rect l="l" t="t" r="r" b="b"/>
              <a:pathLst>
                <a:path w="72" h="96" extrusionOk="0">
                  <a:moveTo>
                    <a:pt x="0" y="5"/>
                  </a:moveTo>
                  <a:lnTo>
                    <a:pt x="15" y="0"/>
                  </a:lnTo>
                  <a:lnTo>
                    <a:pt x="48" y="21"/>
                  </a:lnTo>
                  <a:lnTo>
                    <a:pt x="48" y="42"/>
                  </a:lnTo>
                  <a:lnTo>
                    <a:pt x="71" y="57"/>
                  </a:lnTo>
                  <a:lnTo>
                    <a:pt x="72" y="85"/>
                  </a:lnTo>
                  <a:lnTo>
                    <a:pt x="35" y="96"/>
                  </a:lnTo>
                  <a:lnTo>
                    <a:pt x="0"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8" name="Google Shape;738;p29"/>
            <p:cNvSpPr/>
            <p:nvPr/>
          </p:nvSpPr>
          <p:spPr>
            <a:xfrm>
              <a:off x="6873453" y="2382838"/>
              <a:ext cx="792778" cy="639762"/>
            </a:xfrm>
            <a:custGeom>
              <a:avLst/>
              <a:gdLst/>
              <a:ahLst/>
              <a:cxnLst/>
              <a:rect l="l" t="t" r="r" b="b"/>
              <a:pathLst>
                <a:path w="384" h="336" extrusionOk="0">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9" name="Google Shape;739;p29"/>
            <p:cNvSpPr/>
            <p:nvPr/>
          </p:nvSpPr>
          <p:spPr>
            <a:xfrm>
              <a:off x="7647316" y="2919413"/>
              <a:ext cx="230439" cy="138112"/>
            </a:xfrm>
            <a:custGeom>
              <a:avLst/>
              <a:gdLst/>
              <a:ahLst/>
              <a:cxnLst/>
              <a:rect l="l" t="t" r="r" b="b"/>
              <a:pathLst>
                <a:path w="112" h="72" extrusionOk="0">
                  <a:moveTo>
                    <a:pt x="0" y="53"/>
                  </a:moveTo>
                  <a:lnTo>
                    <a:pt x="46" y="30"/>
                  </a:lnTo>
                  <a:lnTo>
                    <a:pt x="91" y="0"/>
                  </a:lnTo>
                  <a:lnTo>
                    <a:pt x="99" y="1"/>
                  </a:lnTo>
                  <a:lnTo>
                    <a:pt x="112" y="3"/>
                  </a:lnTo>
                  <a:lnTo>
                    <a:pt x="68" y="40"/>
                  </a:lnTo>
                  <a:lnTo>
                    <a:pt x="13" y="72"/>
                  </a:lnTo>
                  <a:lnTo>
                    <a:pt x="0" y="5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0" name="Google Shape;740;p29"/>
            <p:cNvSpPr/>
            <p:nvPr/>
          </p:nvSpPr>
          <p:spPr>
            <a:xfrm>
              <a:off x="7535535" y="3517900"/>
              <a:ext cx="63629" cy="109538"/>
            </a:xfrm>
            <a:custGeom>
              <a:avLst/>
              <a:gdLst/>
              <a:ahLst/>
              <a:cxnLst/>
              <a:rect l="l" t="t" r="r" b="b"/>
              <a:pathLst>
                <a:path w="31" h="57" extrusionOk="0">
                  <a:moveTo>
                    <a:pt x="0" y="5"/>
                  </a:moveTo>
                  <a:lnTo>
                    <a:pt x="31" y="0"/>
                  </a:lnTo>
                  <a:lnTo>
                    <a:pt x="14" y="57"/>
                  </a:lnTo>
                  <a:lnTo>
                    <a:pt x="2" y="55"/>
                  </a:lnTo>
                  <a:lnTo>
                    <a:pt x="0"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1" name="Google Shape;741;p29"/>
            <p:cNvSpPr/>
            <p:nvPr/>
          </p:nvSpPr>
          <p:spPr>
            <a:xfrm>
              <a:off x="3699626" y="4129088"/>
              <a:ext cx="1745489" cy="1604962"/>
            </a:xfrm>
            <a:custGeom>
              <a:avLst/>
              <a:gdLst/>
              <a:ahLst/>
              <a:cxnLst/>
              <a:rect l="l" t="t" r="r" b="b"/>
              <a:pathLst>
                <a:path w="846" h="842" extrusionOk="0">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42" name="Google Shape;742;p29"/>
          <p:cNvSpPr txBox="1">
            <a:spLocks noGrp="1"/>
          </p:cNvSpPr>
          <p:nvPr>
            <p:ph type="body" idx="1"/>
          </p:nvPr>
        </p:nvSpPr>
        <p:spPr>
          <a:xfrm>
            <a:off x="8387759" y="2363006"/>
            <a:ext cx="407089" cy="491402"/>
          </a:xfrm>
          <a:prstGeom prst="rect">
            <a:avLst/>
          </a:prstGeom>
          <a:solidFill>
            <a:schemeClr val="accent1"/>
          </a:solidFill>
          <a:ln>
            <a:noFill/>
          </a:ln>
        </p:spPr>
        <p:txBody>
          <a:bodyPr spcFirstLastPara="1" wrap="square" lIns="0" tIns="0" rIns="731500" bIns="0" anchor="ctr" anchorCtr="0">
            <a:noAutofit/>
          </a:bodyPr>
          <a:lstStyle>
            <a:lvl1pPr marL="457200" lvl="0" indent="-228600" algn="r">
              <a:spcBef>
                <a:spcPts val="1000"/>
              </a:spcBef>
              <a:spcAft>
                <a:spcPts val="0"/>
              </a:spcAft>
              <a:buClr>
                <a:schemeClr val="dk1"/>
              </a:buClr>
              <a:buSzPts val="2400"/>
              <a:buNone/>
              <a:defRPr sz="2400" b="1"/>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3" name="Google Shape;743;p29"/>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30"/>
        <p:cNvGrpSpPr/>
        <p:nvPr/>
      </p:nvGrpSpPr>
      <p:grpSpPr>
        <a:xfrm>
          <a:off x="0" y="0"/>
          <a:ext cx="0" cy="0"/>
          <a:chOff x="0" y="0"/>
          <a:chExt cx="0" cy="0"/>
        </a:xfrm>
      </p:grpSpPr>
      <p:sp>
        <p:nvSpPr>
          <p:cNvPr id="31" name="Google Shape;31;p10"/>
          <p:cNvSpPr txBox="1">
            <a:spLocks noGrp="1"/>
          </p:cNvSpPr>
          <p:nvPr>
            <p:ph type="body" idx="1"/>
          </p:nvPr>
        </p:nvSpPr>
        <p:spPr>
          <a:xfrm>
            <a:off x="381001"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10"/>
          <p:cNvSpPr txBox="1">
            <a:spLocks noGrp="1"/>
          </p:cNvSpPr>
          <p:nvPr>
            <p:ph type="body" idx="2"/>
          </p:nvPr>
        </p:nvSpPr>
        <p:spPr>
          <a:xfrm>
            <a:off x="381001"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10"/>
          <p:cNvSpPr>
            <a:spLocks noGrp="1"/>
          </p:cNvSpPr>
          <p:nvPr>
            <p:ph type="pic" idx="3"/>
          </p:nvPr>
        </p:nvSpPr>
        <p:spPr>
          <a:xfrm>
            <a:off x="833665" y="1737114"/>
            <a:ext cx="1804987" cy="1804988"/>
          </a:xfrm>
          <a:prstGeom prst="ellipse">
            <a:avLst/>
          </a:prstGeom>
          <a:noFill/>
          <a:ln>
            <a:noFill/>
          </a:ln>
        </p:spPr>
      </p:sp>
      <p:sp>
        <p:nvSpPr>
          <p:cNvPr id="34" name="Google Shape;34;p10"/>
          <p:cNvSpPr txBox="1">
            <a:spLocks noGrp="1"/>
          </p:cNvSpPr>
          <p:nvPr>
            <p:ph type="body" idx="4"/>
          </p:nvPr>
        </p:nvSpPr>
        <p:spPr>
          <a:xfrm>
            <a:off x="3286454"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10"/>
          <p:cNvSpPr txBox="1">
            <a:spLocks noGrp="1"/>
          </p:cNvSpPr>
          <p:nvPr>
            <p:ph type="body" idx="5"/>
          </p:nvPr>
        </p:nvSpPr>
        <p:spPr>
          <a:xfrm>
            <a:off x="3286379"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10"/>
          <p:cNvSpPr>
            <a:spLocks noGrp="1"/>
          </p:cNvSpPr>
          <p:nvPr>
            <p:ph type="pic" idx="6"/>
          </p:nvPr>
        </p:nvSpPr>
        <p:spPr>
          <a:xfrm>
            <a:off x="3739118" y="1737114"/>
            <a:ext cx="1804987" cy="1804988"/>
          </a:xfrm>
          <a:prstGeom prst="ellipse">
            <a:avLst/>
          </a:prstGeom>
          <a:noFill/>
          <a:ln>
            <a:noFill/>
          </a:ln>
        </p:spPr>
      </p:sp>
      <p:sp>
        <p:nvSpPr>
          <p:cNvPr id="37" name="Google Shape;37;p10"/>
          <p:cNvSpPr txBox="1">
            <a:spLocks noGrp="1"/>
          </p:cNvSpPr>
          <p:nvPr>
            <p:ph type="body" idx="7"/>
          </p:nvPr>
        </p:nvSpPr>
        <p:spPr>
          <a:xfrm>
            <a:off x="6191907"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 name="Google Shape;38;p10"/>
          <p:cNvSpPr txBox="1">
            <a:spLocks noGrp="1"/>
          </p:cNvSpPr>
          <p:nvPr>
            <p:ph type="body" idx="8"/>
          </p:nvPr>
        </p:nvSpPr>
        <p:spPr>
          <a:xfrm>
            <a:off x="6191757"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10"/>
          <p:cNvSpPr>
            <a:spLocks noGrp="1"/>
          </p:cNvSpPr>
          <p:nvPr>
            <p:ph type="pic" idx="9"/>
          </p:nvPr>
        </p:nvSpPr>
        <p:spPr>
          <a:xfrm>
            <a:off x="6644571" y="1737114"/>
            <a:ext cx="1804987" cy="1804988"/>
          </a:xfrm>
          <a:prstGeom prst="ellipse">
            <a:avLst/>
          </a:prstGeom>
          <a:noFill/>
          <a:ln>
            <a:noFill/>
          </a:ln>
        </p:spPr>
      </p:sp>
      <p:sp>
        <p:nvSpPr>
          <p:cNvPr id="40" name="Google Shape;40;p10"/>
          <p:cNvSpPr txBox="1">
            <a:spLocks noGrp="1"/>
          </p:cNvSpPr>
          <p:nvPr>
            <p:ph type="body" idx="13"/>
          </p:nvPr>
        </p:nvSpPr>
        <p:spPr>
          <a:xfrm>
            <a:off x="9097361"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10"/>
          <p:cNvSpPr txBox="1">
            <a:spLocks noGrp="1"/>
          </p:cNvSpPr>
          <p:nvPr>
            <p:ph type="body" idx="14"/>
          </p:nvPr>
        </p:nvSpPr>
        <p:spPr>
          <a:xfrm>
            <a:off x="9097134"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10"/>
          <p:cNvSpPr>
            <a:spLocks noGrp="1"/>
          </p:cNvSpPr>
          <p:nvPr>
            <p:ph type="pic" idx="15"/>
          </p:nvPr>
        </p:nvSpPr>
        <p:spPr>
          <a:xfrm>
            <a:off x="9550025" y="1737114"/>
            <a:ext cx="1804987" cy="1804988"/>
          </a:xfrm>
          <a:prstGeom prst="ellipse">
            <a:avLst/>
          </a:prstGeom>
          <a:noFill/>
          <a:ln>
            <a:noFill/>
          </a:ln>
        </p:spPr>
      </p:sp>
      <p:sp>
        <p:nvSpPr>
          <p:cNvPr id="43" name="Google Shape;43;p10"/>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World Map">
  <p:cSld name="World Map">
    <p:bg>
      <p:bgPr>
        <a:solidFill>
          <a:schemeClr val="lt1"/>
        </a:solidFill>
        <a:effectLst/>
      </p:bgPr>
    </p:bg>
    <p:spTree>
      <p:nvGrpSpPr>
        <p:cNvPr id="1" name="Shape 744"/>
        <p:cNvGrpSpPr/>
        <p:nvPr/>
      </p:nvGrpSpPr>
      <p:grpSpPr>
        <a:xfrm>
          <a:off x="0" y="0"/>
          <a:ext cx="0" cy="0"/>
          <a:chOff x="0" y="0"/>
          <a:chExt cx="0" cy="0"/>
        </a:xfrm>
      </p:grpSpPr>
      <p:grpSp>
        <p:nvGrpSpPr>
          <p:cNvPr id="745" name="Google Shape;745;p30"/>
          <p:cNvGrpSpPr/>
          <p:nvPr/>
        </p:nvGrpSpPr>
        <p:grpSpPr>
          <a:xfrm>
            <a:off x="751231" y="1258518"/>
            <a:ext cx="10363229" cy="5111535"/>
            <a:chOff x="2235200" y="1676289"/>
            <a:chExt cx="8248805" cy="4068623"/>
          </a:xfrm>
        </p:grpSpPr>
        <p:sp>
          <p:nvSpPr>
            <p:cNvPr id="746" name="Google Shape;746;p30"/>
            <p:cNvSpPr/>
            <p:nvPr/>
          </p:nvSpPr>
          <p:spPr>
            <a:xfrm>
              <a:off x="4398108" y="4184703"/>
              <a:ext cx="914123" cy="931166"/>
            </a:xfrm>
            <a:custGeom>
              <a:avLst/>
              <a:gdLst/>
              <a:ahLst/>
              <a:cxnLst/>
              <a:rect l="l" t="t" r="r" b="b"/>
              <a:pathLst>
                <a:path w="321" h="327" extrusionOk="0">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7" name="Google Shape;747;p30"/>
            <p:cNvSpPr/>
            <p:nvPr/>
          </p:nvSpPr>
          <p:spPr>
            <a:xfrm>
              <a:off x="2856495" y="1693331"/>
              <a:ext cx="2040510" cy="1572602"/>
            </a:xfrm>
            <a:custGeom>
              <a:avLst/>
              <a:gdLst/>
              <a:ahLst/>
              <a:cxnLst/>
              <a:rect l="l" t="t" r="r" b="b"/>
              <a:pathLst>
                <a:path w="717" h="552" extrusionOk="0">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8" name="Google Shape;748;p30"/>
            <p:cNvSpPr/>
            <p:nvPr/>
          </p:nvSpPr>
          <p:spPr>
            <a:xfrm>
              <a:off x="8665054" y="4555002"/>
              <a:ext cx="942010" cy="833557"/>
            </a:xfrm>
            <a:custGeom>
              <a:avLst/>
              <a:gdLst/>
              <a:ahLst/>
              <a:cxnLst/>
              <a:rect l="l" t="t" r="r" b="b"/>
              <a:pathLst>
                <a:path w="331" h="293" extrusionOk="0">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9" name="Google Shape;749;p30"/>
            <p:cNvSpPr/>
            <p:nvPr/>
          </p:nvSpPr>
          <p:spPr>
            <a:xfrm>
              <a:off x="6553272" y="1795588"/>
              <a:ext cx="3907491" cy="1501332"/>
            </a:xfrm>
            <a:custGeom>
              <a:avLst/>
              <a:gdLst/>
              <a:ahLst/>
              <a:cxnLst/>
              <a:rect l="l" t="t" r="r" b="b"/>
              <a:pathLst>
                <a:path w="1373" h="527" extrusionOk="0">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50" name="Google Shape;750;p30"/>
            <p:cNvGrpSpPr/>
            <p:nvPr/>
          </p:nvGrpSpPr>
          <p:grpSpPr>
            <a:xfrm>
              <a:off x="2235200" y="1676289"/>
              <a:ext cx="8248805" cy="4068623"/>
              <a:chOff x="1785409" y="1960529"/>
              <a:chExt cx="6680161" cy="3294909"/>
            </a:xfrm>
          </p:grpSpPr>
          <p:sp>
            <p:nvSpPr>
              <p:cNvPr id="751" name="Google Shape;751;p30"/>
              <p:cNvSpPr/>
              <p:nvPr/>
            </p:nvSpPr>
            <p:spPr>
              <a:xfrm>
                <a:off x="5139291" y="4409753"/>
                <a:ext cx="235888" cy="234634"/>
              </a:xfrm>
              <a:custGeom>
                <a:avLst/>
                <a:gdLst/>
                <a:ahLst/>
                <a:cxnLst/>
                <a:rect l="l" t="t" r="r" b="b"/>
                <a:pathLst>
                  <a:path w="102" h="102" extrusionOk="0">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2" name="Google Shape;752;p30"/>
              <p:cNvSpPr/>
              <p:nvPr/>
            </p:nvSpPr>
            <p:spPr>
              <a:xfrm>
                <a:off x="5375180" y="4383404"/>
                <a:ext cx="149312" cy="129237"/>
              </a:xfrm>
              <a:custGeom>
                <a:avLst/>
                <a:gdLst/>
                <a:ahLst/>
                <a:cxnLst/>
                <a:rect l="l" t="t" r="r" b="b"/>
                <a:pathLst>
                  <a:path w="65" h="56" extrusionOk="0">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3" name="Google Shape;753;p30"/>
              <p:cNvSpPr/>
              <p:nvPr/>
            </p:nvSpPr>
            <p:spPr>
              <a:xfrm>
                <a:off x="5282330" y="4424810"/>
                <a:ext cx="165624" cy="178171"/>
              </a:xfrm>
              <a:custGeom>
                <a:avLst/>
                <a:gdLst/>
                <a:ahLst/>
                <a:cxnLst/>
                <a:rect l="l" t="t" r="r" b="b"/>
                <a:pathLst>
                  <a:path w="72" h="77" extrusionOk="0">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4" name="Google Shape;754;p30"/>
              <p:cNvSpPr/>
              <p:nvPr/>
            </p:nvSpPr>
            <p:spPr>
              <a:xfrm>
                <a:off x="5478067" y="4580396"/>
                <a:ext cx="25095" cy="28859"/>
              </a:xfrm>
              <a:custGeom>
                <a:avLst/>
                <a:gdLst/>
                <a:ahLst/>
                <a:cxnLst/>
                <a:rect l="l" t="t" r="r" b="b"/>
                <a:pathLst>
                  <a:path w="11" h="13" extrusionOk="0">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p30"/>
              <p:cNvSpPr/>
              <p:nvPr/>
            </p:nvSpPr>
            <p:spPr>
              <a:xfrm>
                <a:off x="5411567" y="4633094"/>
                <a:ext cx="41406" cy="43915"/>
              </a:xfrm>
              <a:custGeom>
                <a:avLst/>
                <a:gdLst/>
                <a:ahLst/>
                <a:cxnLst/>
                <a:rect l="l" t="t" r="r" b="b"/>
                <a:pathLst>
                  <a:path w="18" h="19" extrusionOk="0">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6" name="Google Shape;756;p30"/>
              <p:cNvSpPr/>
              <p:nvPr/>
            </p:nvSpPr>
            <p:spPr>
              <a:xfrm>
                <a:off x="5220849" y="4506367"/>
                <a:ext cx="297370" cy="259728"/>
              </a:xfrm>
              <a:custGeom>
                <a:avLst/>
                <a:gdLst/>
                <a:ahLst/>
                <a:cxnLst/>
                <a:rect l="l" t="t" r="r" b="b"/>
                <a:pathLst>
                  <a:path w="129" h="113" extrusionOk="0">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7" name="Google Shape;757;p30"/>
              <p:cNvSpPr/>
              <p:nvPr/>
            </p:nvSpPr>
            <p:spPr>
              <a:xfrm>
                <a:off x="5139291" y="4197704"/>
                <a:ext cx="217068" cy="229615"/>
              </a:xfrm>
              <a:custGeom>
                <a:avLst/>
                <a:gdLst/>
                <a:ahLst/>
                <a:cxnLst/>
                <a:rect l="l" t="t" r="r" b="b"/>
                <a:pathLst>
                  <a:path w="94" h="100" extrusionOk="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8" name="Google Shape;758;p30"/>
              <p:cNvSpPr/>
              <p:nvPr/>
            </p:nvSpPr>
            <p:spPr>
              <a:xfrm>
                <a:off x="5319972" y="4240365"/>
                <a:ext cx="213303" cy="189464"/>
              </a:xfrm>
              <a:custGeom>
                <a:avLst/>
                <a:gdLst/>
                <a:ahLst/>
                <a:cxnLst/>
                <a:rect l="l" t="t" r="r" b="b"/>
                <a:pathLst>
                  <a:path w="93" h="82" extrusionOk="0">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9" name="Google Shape;759;p30"/>
              <p:cNvSpPr/>
              <p:nvPr/>
            </p:nvSpPr>
            <p:spPr>
              <a:xfrm>
                <a:off x="5446699" y="4107364"/>
                <a:ext cx="36387" cy="32623"/>
              </a:xfrm>
              <a:custGeom>
                <a:avLst/>
                <a:gdLst/>
                <a:ahLst/>
                <a:cxnLst/>
                <a:rect l="l" t="t" r="r" b="b"/>
                <a:pathLst>
                  <a:path w="16" h="14" extrusionOk="0">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0" name="Google Shape;760;p30"/>
              <p:cNvSpPr/>
              <p:nvPr/>
            </p:nvSpPr>
            <p:spPr>
              <a:xfrm>
                <a:off x="5670041" y="3857674"/>
                <a:ext cx="190718" cy="258473"/>
              </a:xfrm>
              <a:custGeom>
                <a:avLst/>
                <a:gdLst/>
                <a:ahLst/>
                <a:cxnLst/>
                <a:rect l="l" t="t" r="r" b="b"/>
                <a:pathLst>
                  <a:path w="83" h="112" extrusionOk="0">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1" name="Google Shape;761;p30"/>
              <p:cNvSpPr/>
              <p:nvPr/>
            </p:nvSpPr>
            <p:spPr>
              <a:xfrm>
                <a:off x="4678807" y="3385897"/>
                <a:ext cx="223341" cy="179426"/>
              </a:xfrm>
              <a:custGeom>
                <a:avLst/>
                <a:gdLst/>
                <a:ahLst/>
                <a:cxnLst/>
                <a:rect l="l" t="t" r="r" b="b"/>
                <a:pathLst>
                  <a:path w="97" h="78" extrusionOk="0">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2" name="Google Shape;762;p30"/>
              <p:cNvSpPr/>
              <p:nvPr/>
            </p:nvSpPr>
            <p:spPr>
              <a:xfrm>
                <a:off x="5058989" y="3355784"/>
                <a:ext cx="80302" cy="149312"/>
              </a:xfrm>
              <a:custGeom>
                <a:avLst/>
                <a:gdLst/>
                <a:ahLst/>
                <a:cxnLst/>
                <a:rect l="l" t="t" r="r" b="b"/>
                <a:pathLst>
                  <a:path w="35" h="65" extrusionOk="0">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p30"/>
              <p:cNvSpPr/>
              <p:nvPr/>
            </p:nvSpPr>
            <p:spPr>
              <a:xfrm>
                <a:off x="4761619" y="3360803"/>
                <a:ext cx="385201" cy="370144"/>
              </a:xfrm>
              <a:custGeom>
                <a:avLst/>
                <a:gdLst/>
                <a:ahLst/>
                <a:cxnLst/>
                <a:rect l="l" t="t" r="r" b="b"/>
                <a:pathLst>
                  <a:path w="167" h="161" extrusionOk="0">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p30"/>
              <p:cNvSpPr/>
              <p:nvPr/>
            </p:nvSpPr>
            <p:spPr>
              <a:xfrm>
                <a:off x="5097886" y="3446124"/>
                <a:ext cx="283568" cy="271021"/>
              </a:xfrm>
              <a:custGeom>
                <a:avLst/>
                <a:gdLst/>
                <a:ahLst/>
                <a:cxnLst/>
                <a:rect l="l" t="t" r="r" b="b"/>
                <a:pathLst>
                  <a:path w="123" h="118" extrusionOk="0">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p30"/>
              <p:cNvSpPr/>
              <p:nvPr/>
            </p:nvSpPr>
            <p:spPr>
              <a:xfrm>
                <a:off x="4612307" y="3823796"/>
                <a:ext cx="55208" cy="18821"/>
              </a:xfrm>
              <a:custGeom>
                <a:avLst/>
                <a:gdLst/>
                <a:ahLst/>
                <a:cxnLst/>
                <a:rect l="l" t="t" r="r" b="b"/>
                <a:pathLst>
                  <a:path w="24" h="8" extrusionOk="0">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p30"/>
              <p:cNvSpPr/>
              <p:nvPr/>
            </p:nvSpPr>
            <p:spPr>
              <a:xfrm>
                <a:off x="4599759" y="3772353"/>
                <a:ext cx="111671" cy="87831"/>
              </a:xfrm>
              <a:custGeom>
                <a:avLst/>
                <a:gdLst/>
                <a:ahLst/>
                <a:cxnLst/>
                <a:rect l="l" t="t" r="r" b="b"/>
                <a:pathLst>
                  <a:path w="48" h="38" extrusionOk="0">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7" name="Google Shape;767;p30"/>
              <p:cNvSpPr/>
              <p:nvPr/>
            </p:nvSpPr>
            <p:spPr>
              <a:xfrm>
                <a:off x="4616071" y="3848891"/>
                <a:ext cx="52698" cy="32623"/>
              </a:xfrm>
              <a:custGeom>
                <a:avLst/>
                <a:gdLst/>
                <a:ahLst/>
                <a:cxnLst/>
                <a:rect l="l" t="t" r="r" b="b"/>
                <a:pathLst>
                  <a:path w="23" h="14" extrusionOk="0">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p30"/>
              <p:cNvSpPr/>
              <p:nvPr/>
            </p:nvSpPr>
            <p:spPr>
              <a:xfrm>
                <a:off x="5190735" y="3876495"/>
                <a:ext cx="228360" cy="161860"/>
              </a:xfrm>
              <a:custGeom>
                <a:avLst/>
                <a:gdLst/>
                <a:ahLst/>
                <a:cxnLst/>
                <a:rect l="l" t="t" r="r" b="b"/>
                <a:pathLst>
                  <a:path w="99" h="70" extrusionOk="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9" name="Google Shape;769;p30"/>
              <p:cNvSpPr/>
              <p:nvPr/>
            </p:nvSpPr>
            <p:spPr>
              <a:xfrm>
                <a:off x="4973668" y="3826306"/>
                <a:ext cx="220832" cy="181935"/>
              </a:xfrm>
              <a:custGeom>
                <a:avLst/>
                <a:gdLst/>
                <a:ahLst/>
                <a:cxnLst/>
                <a:rect l="l" t="t" r="r" b="b"/>
                <a:pathLst>
                  <a:path w="96" h="79" extrusionOk="0">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0" name="Google Shape;770;p30"/>
              <p:cNvSpPr/>
              <p:nvPr/>
            </p:nvSpPr>
            <p:spPr>
              <a:xfrm>
                <a:off x="4937281" y="3853910"/>
                <a:ext cx="56463" cy="115435"/>
              </a:xfrm>
              <a:custGeom>
                <a:avLst/>
                <a:gdLst/>
                <a:ahLst/>
                <a:cxnLst/>
                <a:rect l="l" t="t" r="r" b="b"/>
                <a:pathLst>
                  <a:path w="25" h="50" extrusionOk="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1" name="Google Shape;771;p30"/>
              <p:cNvSpPr/>
              <p:nvPr/>
            </p:nvSpPr>
            <p:spPr>
              <a:xfrm>
                <a:off x="4920969" y="3879004"/>
                <a:ext cx="33878" cy="96614"/>
              </a:xfrm>
              <a:custGeom>
                <a:avLst/>
                <a:gdLst/>
                <a:ahLst/>
                <a:cxnLst/>
                <a:rect l="l" t="t" r="r" b="b"/>
                <a:pathLst>
                  <a:path w="15" h="42" extrusionOk="0">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2" name="Google Shape;772;p30"/>
              <p:cNvSpPr/>
              <p:nvPr/>
            </p:nvSpPr>
            <p:spPr>
              <a:xfrm>
                <a:off x="5081574" y="3842617"/>
                <a:ext cx="139275" cy="212049"/>
              </a:xfrm>
              <a:custGeom>
                <a:avLst/>
                <a:gdLst/>
                <a:ahLst/>
                <a:cxnLst/>
                <a:rect l="l" t="t" r="r" b="b"/>
                <a:pathLst>
                  <a:path w="60" h="92" extrusionOk="0">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p30"/>
              <p:cNvSpPr/>
              <p:nvPr/>
            </p:nvSpPr>
            <p:spPr>
              <a:xfrm>
                <a:off x="4761619" y="3886533"/>
                <a:ext cx="115435" cy="116689"/>
              </a:xfrm>
              <a:custGeom>
                <a:avLst/>
                <a:gdLst/>
                <a:ahLst/>
                <a:cxnLst/>
                <a:rect l="l" t="t" r="r" b="b"/>
                <a:pathLst>
                  <a:path w="50" h="51" extrusionOk="0">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p30"/>
              <p:cNvSpPr/>
              <p:nvPr/>
            </p:nvSpPr>
            <p:spPr>
              <a:xfrm>
                <a:off x="4863252" y="3879004"/>
                <a:ext cx="77793" cy="120454"/>
              </a:xfrm>
              <a:custGeom>
                <a:avLst/>
                <a:gdLst/>
                <a:ahLst/>
                <a:cxnLst/>
                <a:rect l="l" t="t" r="r" b="b"/>
                <a:pathLst>
                  <a:path w="34" h="52" extrusionOk="0">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5" name="Google Shape;775;p30"/>
              <p:cNvSpPr/>
              <p:nvPr/>
            </p:nvSpPr>
            <p:spPr>
              <a:xfrm>
                <a:off x="4641165" y="3848891"/>
                <a:ext cx="140529" cy="106652"/>
              </a:xfrm>
              <a:custGeom>
                <a:avLst/>
                <a:gdLst/>
                <a:ahLst/>
                <a:cxnLst/>
                <a:rect l="l" t="t" r="r" b="b"/>
                <a:pathLst>
                  <a:path w="61" h="46" extrusionOk="0">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6" name="Google Shape;776;p30"/>
              <p:cNvSpPr/>
              <p:nvPr/>
            </p:nvSpPr>
            <p:spPr>
              <a:xfrm>
                <a:off x="4708920" y="3929193"/>
                <a:ext cx="77793" cy="74029"/>
              </a:xfrm>
              <a:custGeom>
                <a:avLst/>
                <a:gdLst/>
                <a:ahLst/>
                <a:cxnLst/>
                <a:rect l="l" t="t" r="r" b="b"/>
                <a:pathLst>
                  <a:path w="34" h="32" extrusionOk="0">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7" name="Google Shape;777;p30"/>
              <p:cNvSpPr/>
              <p:nvPr/>
            </p:nvSpPr>
            <p:spPr>
              <a:xfrm>
                <a:off x="4676298" y="3901589"/>
                <a:ext cx="52698" cy="57717"/>
              </a:xfrm>
              <a:custGeom>
                <a:avLst/>
                <a:gdLst/>
                <a:ahLst/>
                <a:cxnLst/>
                <a:rect l="l" t="t" r="r" b="b"/>
                <a:pathLst>
                  <a:path w="23" h="25" extrusionOk="0">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8" name="Google Shape;778;p30"/>
              <p:cNvSpPr/>
              <p:nvPr/>
            </p:nvSpPr>
            <p:spPr>
              <a:xfrm>
                <a:off x="4607288" y="3559049"/>
                <a:ext cx="154331" cy="124218"/>
              </a:xfrm>
              <a:custGeom>
                <a:avLst/>
                <a:gdLst/>
                <a:ahLst/>
                <a:cxnLst/>
                <a:rect l="l" t="t" r="r" b="b"/>
                <a:pathLst>
                  <a:path w="67" h="54" extrusionOk="0">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9" name="Google Shape;779;p30"/>
              <p:cNvSpPr/>
              <p:nvPr/>
            </p:nvSpPr>
            <p:spPr>
              <a:xfrm>
                <a:off x="4604778" y="3565323"/>
                <a:ext cx="225851" cy="247181"/>
              </a:xfrm>
              <a:custGeom>
                <a:avLst/>
                <a:gdLst/>
                <a:ahLst/>
                <a:cxnLst/>
                <a:rect l="l" t="t" r="r" b="b"/>
                <a:pathLst>
                  <a:path w="98" h="107" extrusionOk="0">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0" name="Google Shape;780;p30"/>
              <p:cNvSpPr/>
              <p:nvPr/>
            </p:nvSpPr>
            <p:spPr>
              <a:xfrm>
                <a:off x="4692609" y="3611748"/>
                <a:ext cx="311172" cy="288587"/>
              </a:xfrm>
              <a:custGeom>
                <a:avLst/>
                <a:gdLst/>
                <a:ahLst/>
                <a:cxnLst/>
                <a:rect l="l" t="t" r="r" b="b"/>
                <a:pathLst>
                  <a:path w="135" h="125" extrusionOk="0">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1" name="Google Shape;781;p30"/>
              <p:cNvSpPr/>
              <p:nvPr/>
            </p:nvSpPr>
            <p:spPr>
              <a:xfrm>
                <a:off x="4819336" y="3802466"/>
                <a:ext cx="154331" cy="109161"/>
              </a:xfrm>
              <a:custGeom>
                <a:avLst/>
                <a:gdLst/>
                <a:ahLst/>
                <a:cxnLst/>
                <a:rect l="l" t="t" r="r" b="b"/>
                <a:pathLst>
                  <a:path w="67" h="47" extrusionOk="0">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2" name="Google Shape;782;p30"/>
              <p:cNvSpPr/>
              <p:nvPr/>
            </p:nvSpPr>
            <p:spPr>
              <a:xfrm>
                <a:off x="4927243" y="3641861"/>
                <a:ext cx="288587" cy="223341"/>
              </a:xfrm>
              <a:custGeom>
                <a:avLst/>
                <a:gdLst/>
                <a:ahLst/>
                <a:cxnLst/>
                <a:rect l="l" t="t" r="r" b="b"/>
                <a:pathLst>
                  <a:path w="125" h="97" extrusionOk="0">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3" name="Google Shape;783;p30"/>
              <p:cNvSpPr/>
              <p:nvPr/>
            </p:nvSpPr>
            <p:spPr>
              <a:xfrm>
                <a:off x="5174424" y="3641861"/>
                <a:ext cx="186954" cy="308662"/>
              </a:xfrm>
              <a:custGeom>
                <a:avLst/>
                <a:gdLst/>
                <a:ahLst/>
                <a:cxnLst/>
                <a:rect l="l" t="t" r="r" b="b"/>
                <a:pathLst>
                  <a:path w="81" h="134" extrusionOk="0">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4" name="Google Shape;784;p30"/>
              <p:cNvSpPr/>
              <p:nvPr/>
            </p:nvSpPr>
            <p:spPr>
              <a:xfrm>
                <a:off x="5370161" y="3471218"/>
                <a:ext cx="203266" cy="200756"/>
              </a:xfrm>
              <a:custGeom>
                <a:avLst/>
                <a:gdLst/>
                <a:ahLst/>
                <a:cxnLst/>
                <a:rect l="l" t="t" r="r" b="b"/>
                <a:pathLst>
                  <a:path w="88" h="87" extrusionOk="0">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5" name="Google Shape;785;p30"/>
              <p:cNvSpPr/>
              <p:nvPr/>
            </p:nvSpPr>
            <p:spPr>
              <a:xfrm>
                <a:off x="5086593" y="4044628"/>
                <a:ext cx="104142" cy="115435"/>
              </a:xfrm>
              <a:custGeom>
                <a:avLst/>
                <a:gdLst/>
                <a:ahLst/>
                <a:cxnLst/>
                <a:rect l="l" t="t" r="r" b="b"/>
                <a:pathLst>
                  <a:path w="45" h="50" extrusionOk="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6" name="Google Shape;786;p30"/>
              <p:cNvSpPr/>
              <p:nvPr/>
            </p:nvSpPr>
            <p:spPr>
              <a:xfrm>
                <a:off x="5095376" y="4044628"/>
                <a:ext cx="41406" cy="27604"/>
              </a:xfrm>
              <a:custGeom>
                <a:avLst/>
                <a:gdLst/>
                <a:ahLst/>
                <a:cxnLst/>
                <a:rect l="l" t="t" r="r" b="b"/>
                <a:pathLst>
                  <a:path w="18" h="12" extrusionOk="0">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7" name="Google Shape;787;p30"/>
              <p:cNvSpPr/>
              <p:nvPr/>
            </p:nvSpPr>
            <p:spPr>
              <a:xfrm>
                <a:off x="5130508" y="4017024"/>
                <a:ext cx="129237" cy="164369"/>
              </a:xfrm>
              <a:custGeom>
                <a:avLst/>
                <a:gdLst/>
                <a:ahLst/>
                <a:cxnLst/>
                <a:rect l="l" t="t" r="r" b="b"/>
                <a:pathLst>
                  <a:path w="56" h="71" extrusionOk="0">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8" name="Google Shape;788;p30"/>
              <p:cNvSpPr/>
              <p:nvPr/>
            </p:nvSpPr>
            <p:spPr>
              <a:xfrm>
                <a:off x="5317463" y="3644371"/>
                <a:ext cx="308663" cy="377672"/>
              </a:xfrm>
              <a:custGeom>
                <a:avLst/>
                <a:gdLst/>
                <a:ahLst/>
                <a:cxnLst/>
                <a:rect l="l" t="t" r="r" b="b"/>
                <a:pathLst>
                  <a:path w="134" h="164" extrusionOk="0">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9" name="Google Shape;789;p30"/>
              <p:cNvSpPr/>
              <p:nvPr/>
            </p:nvSpPr>
            <p:spPr>
              <a:xfrm>
                <a:off x="5683843" y="3848891"/>
                <a:ext cx="33878" cy="35132"/>
              </a:xfrm>
              <a:custGeom>
                <a:avLst/>
                <a:gdLst/>
                <a:ahLst/>
                <a:cxnLst/>
                <a:rect l="l" t="t" r="r" b="b"/>
                <a:pathLst>
                  <a:path w="15" h="15" extrusionOk="0">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0" name="Google Shape;790;p30"/>
              <p:cNvSpPr/>
              <p:nvPr/>
            </p:nvSpPr>
            <p:spPr>
              <a:xfrm>
                <a:off x="5584719" y="3747258"/>
                <a:ext cx="124218" cy="106652"/>
              </a:xfrm>
              <a:custGeom>
                <a:avLst/>
                <a:gdLst/>
                <a:ahLst/>
                <a:cxnLst/>
                <a:rect l="l" t="t" r="r" b="b"/>
                <a:pathLst>
                  <a:path w="54" h="46" extrusionOk="0">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1" name="Google Shape;791;p30"/>
              <p:cNvSpPr/>
              <p:nvPr/>
            </p:nvSpPr>
            <p:spPr>
              <a:xfrm>
                <a:off x="5519473" y="3804975"/>
                <a:ext cx="279804" cy="219577"/>
              </a:xfrm>
              <a:custGeom>
                <a:avLst/>
                <a:gdLst/>
                <a:ahLst/>
                <a:cxnLst/>
                <a:rect l="l" t="t" r="r" b="b"/>
                <a:pathLst>
                  <a:path w="121" h="95" extrusionOk="0">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p30"/>
              <p:cNvSpPr/>
              <p:nvPr/>
            </p:nvSpPr>
            <p:spPr>
              <a:xfrm>
                <a:off x="5563389" y="3408482"/>
                <a:ext cx="27604" cy="35132"/>
              </a:xfrm>
              <a:custGeom>
                <a:avLst/>
                <a:gdLst/>
                <a:ahLst/>
                <a:cxnLst/>
                <a:rect l="l" t="t" r="r" b="b"/>
                <a:pathLst>
                  <a:path w="12" h="15" extrusionOk="0">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3" name="Google Shape;793;p30"/>
              <p:cNvSpPr/>
              <p:nvPr/>
            </p:nvSpPr>
            <p:spPr>
              <a:xfrm>
                <a:off x="5573427" y="3358293"/>
                <a:ext cx="126727" cy="101633"/>
              </a:xfrm>
              <a:custGeom>
                <a:avLst/>
                <a:gdLst/>
                <a:ahLst/>
                <a:cxnLst/>
                <a:rect l="l" t="t" r="r" b="b"/>
                <a:pathLst>
                  <a:path w="55" h="44" extrusionOk="0">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4" name="Google Shape;794;p30"/>
              <p:cNvSpPr/>
              <p:nvPr/>
            </p:nvSpPr>
            <p:spPr>
              <a:xfrm>
                <a:off x="7242212" y="3334453"/>
                <a:ext cx="69010" cy="87831"/>
              </a:xfrm>
              <a:custGeom>
                <a:avLst/>
                <a:gdLst/>
                <a:ahLst/>
                <a:cxnLst/>
                <a:rect l="l" t="t" r="r" b="b"/>
                <a:pathLst>
                  <a:path w="30" h="38" extrusionOk="0">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5" name="Google Shape;795;p30"/>
              <p:cNvSpPr/>
              <p:nvPr/>
            </p:nvSpPr>
            <p:spPr>
              <a:xfrm>
                <a:off x="6543330" y="3584144"/>
                <a:ext cx="82812" cy="107906"/>
              </a:xfrm>
              <a:custGeom>
                <a:avLst/>
                <a:gdLst/>
                <a:ahLst/>
                <a:cxnLst/>
                <a:rect l="l" t="t" r="r" b="b"/>
                <a:pathLst>
                  <a:path w="36" h="47" extrusionOk="0">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p30"/>
              <p:cNvSpPr/>
              <p:nvPr/>
            </p:nvSpPr>
            <p:spPr>
              <a:xfrm>
                <a:off x="6188242" y="3397190"/>
                <a:ext cx="516947" cy="545806"/>
              </a:xfrm>
              <a:custGeom>
                <a:avLst/>
                <a:gdLst/>
                <a:ahLst/>
                <a:cxnLst/>
                <a:rect l="l" t="t" r="r" b="b"/>
                <a:pathLst>
                  <a:path w="224" h="237" extrusionOk="0">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7" name="Google Shape;797;p30"/>
              <p:cNvSpPr/>
              <p:nvPr/>
            </p:nvSpPr>
            <p:spPr>
              <a:xfrm>
                <a:off x="6543330" y="3017008"/>
                <a:ext cx="583448" cy="250945"/>
              </a:xfrm>
              <a:custGeom>
                <a:avLst/>
                <a:gdLst/>
                <a:ahLst/>
                <a:cxnLst/>
                <a:rect l="l" t="t" r="r" b="b"/>
                <a:pathLst>
                  <a:path w="253" h="109" extrusionOk="0">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8" name="Google Shape;798;p30"/>
              <p:cNvSpPr/>
              <p:nvPr/>
            </p:nvSpPr>
            <p:spPr>
              <a:xfrm>
                <a:off x="5560879" y="3457416"/>
                <a:ext cx="10038" cy="25095"/>
              </a:xfrm>
              <a:custGeom>
                <a:avLst/>
                <a:gdLst/>
                <a:ahLst/>
                <a:cxnLst/>
                <a:rect l="l" t="t" r="r" b="b"/>
                <a:pathLst>
                  <a:path w="4" h="11" extrusionOk="0">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9" name="Google Shape;799;p30"/>
              <p:cNvSpPr/>
              <p:nvPr/>
            </p:nvSpPr>
            <p:spPr>
              <a:xfrm>
                <a:off x="5545823" y="3441105"/>
                <a:ext cx="27604" cy="75284"/>
              </a:xfrm>
              <a:custGeom>
                <a:avLst/>
                <a:gdLst/>
                <a:ahLst/>
                <a:cxnLst/>
                <a:rect l="l" t="t" r="r" b="b"/>
                <a:pathLst>
                  <a:path w="12" h="33" extrusionOk="0">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0" name="Google Shape;800;p30"/>
              <p:cNvSpPr/>
              <p:nvPr/>
            </p:nvSpPr>
            <p:spPr>
              <a:xfrm>
                <a:off x="5560879" y="3438596"/>
                <a:ext cx="79048" cy="87831"/>
              </a:xfrm>
              <a:custGeom>
                <a:avLst/>
                <a:gdLst/>
                <a:ahLst/>
                <a:cxnLst/>
                <a:rect l="l" t="t" r="r" b="b"/>
                <a:pathLst>
                  <a:path w="34" h="38" extrusionOk="0">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1" name="Google Shape;801;p30"/>
              <p:cNvSpPr/>
              <p:nvPr/>
            </p:nvSpPr>
            <p:spPr>
              <a:xfrm>
                <a:off x="6209573" y="3226547"/>
                <a:ext cx="202011" cy="87831"/>
              </a:xfrm>
              <a:custGeom>
                <a:avLst/>
                <a:gdLst/>
                <a:ahLst/>
                <a:cxnLst/>
                <a:rect l="l" t="t" r="r" b="b"/>
                <a:pathLst>
                  <a:path w="88" h="38" extrusionOk="0">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2" name="Google Shape;802;p30"/>
              <p:cNvSpPr/>
              <p:nvPr/>
            </p:nvSpPr>
            <p:spPr>
              <a:xfrm>
                <a:off x="5653729" y="3217764"/>
                <a:ext cx="129237" cy="57717"/>
              </a:xfrm>
              <a:custGeom>
                <a:avLst/>
                <a:gdLst/>
                <a:ahLst/>
                <a:cxnLst/>
                <a:rect l="l" t="t" r="r" b="b"/>
                <a:pathLst>
                  <a:path w="56" h="25" extrusionOk="0">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3" name="Google Shape;803;p30"/>
              <p:cNvSpPr/>
              <p:nvPr/>
            </p:nvSpPr>
            <p:spPr>
              <a:xfrm>
                <a:off x="5395256" y="3249132"/>
                <a:ext cx="350069" cy="136765"/>
              </a:xfrm>
              <a:custGeom>
                <a:avLst/>
                <a:gdLst/>
                <a:ahLst/>
                <a:cxnLst/>
                <a:rect l="l" t="t" r="r" b="b"/>
                <a:pathLst>
                  <a:path w="152" h="59" extrusionOk="0">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4" name="Google Shape;804;p30"/>
              <p:cNvSpPr/>
              <p:nvPr/>
            </p:nvSpPr>
            <p:spPr>
              <a:xfrm>
                <a:off x="6367668" y="3388407"/>
                <a:ext cx="43915" cy="41406"/>
              </a:xfrm>
              <a:custGeom>
                <a:avLst/>
                <a:gdLst/>
                <a:ahLst/>
                <a:cxnLst/>
                <a:rect l="l" t="t" r="r" b="b"/>
                <a:pathLst>
                  <a:path w="19" h="18" extrusionOk="0">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5" name="Google Shape;805;p30"/>
              <p:cNvSpPr/>
              <p:nvPr/>
            </p:nvSpPr>
            <p:spPr>
              <a:xfrm>
                <a:off x="7204570" y="3232821"/>
                <a:ext cx="129237" cy="122963"/>
              </a:xfrm>
              <a:custGeom>
                <a:avLst/>
                <a:gdLst/>
                <a:ahLst/>
                <a:cxnLst/>
                <a:rect l="l" t="t" r="r" b="b"/>
                <a:pathLst>
                  <a:path w="56" h="53" extrusionOk="0">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6" name="Google Shape;806;p30"/>
              <p:cNvSpPr/>
              <p:nvPr/>
            </p:nvSpPr>
            <p:spPr>
              <a:xfrm>
                <a:off x="6407819" y="3505096"/>
                <a:ext cx="143039" cy="81557"/>
              </a:xfrm>
              <a:custGeom>
                <a:avLst/>
                <a:gdLst/>
                <a:ahLst/>
                <a:cxnLst/>
                <a:rect l="l" t="t" r="r" b="b"/>
                <a:pathLst>
                  <a:path w="62" h="35" extrusionOk="0">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7" name="Google Shape;807;p30"/>
              <p:cNvSpPr/>
              <p:nvPr/>
            </p:nvSpPr>
            <p:spPr>
              <a:xfrm>
                <a:off x="6614849" y="3542738"/>
                <a:ext cx="159350" cy="350068"/>
              </a:xfrm>
              <a:custGeom>
                <a:avLst/>
                <a:gdLst/>
                <a:ahLst/>
                <a:cxnLst/>
                <a:rect l="l" t="t" r="r" b="b"/>
                <a:pathLst>
                  <a:path w="69" h="152" extrusionOk="0">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8" name="Google Shape;808;p30"/>
              <p:cNvSpPr/>
              <p:nvPr/>
            </p:nvSpPr>
            <p:spPr>
              <a:xfrm>
                <a:off x="6559641" y="3546502"/>
                <a:ext cx="57717" cy="35132"/>
              </a:xfrm>
              <a:custGeom>
                <a:avLst/>
                <a:gdLst/>
                <a:ahLst/>
                <a:cxnLst/>
                <a:rect l="l" t="t" r="r" b="b"/>
                <a:pathLst>
                  <a:path w="25" h="15" extrusionOk="0">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9" name="Google Shape;809;p30"/>
              <p:cNvSpPr/>
              <p:nvPr/>
            </p:nvSpPr>
            <p:spPr>
              <a:xfrm>
                <a:off x="6791766" y="3645625"/>
                <a:ext cx="139275" cy="283568"/>
              </a:xfrm>
              <a:custGeom>
                <a:avLst/>
                <a:gdLst/>
                <a:ahLst/>
                <a:cxnLst/>
                <a:rect l="l" t="t" r="r" b="b"/>
                <a:pathLst>
                  <a:path w="60" h="123" extrusionOk="0">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0" name="Google Shape;810;p30"/>
              <p:cNvSpPr/>
              <p:nvPr/>
            </p:nvSpPr>
            <p:spPr>
              <a:xfrm>
                <a:off x="6791766" y="3816268"/>
                <a:ext cx="112925" cy="81557"/>
              </a:xfrm>
              <a:custGeom>
                <a:avLst/>
                <a:gdLst/>
                <a:ahLst/>
                <a:cxnLst/>
                <a:rect l="l" t="t" r="r" b="b"/>
                <a:pathLst>
                  <a:path w="49" h="35" extrusionOk="0">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1" name="Google Shape;811;p30"/>
              <p:cNvSpPr/>
              <p:nvPr/>
            </p:nvSpPr>
            <p:spPr>
              <a:xfrm>
                <a:off x="6755379" y="3661937"/>
                <a:ext cx="138020" cy="168133"/>
              </a:xfrm>
              <a:custGeom>
                <a:avLst/>
                <a:gdLst/>
                <a:ahLst/>
                <a:cxnLst/>
                <a:rect l="l" t="t" r="r" b="b"/>
                <a:pathLst>
                  <a:path w="60" h="73" extrusionOk="0">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2" name="Google Shape;812;p30"/>
              <p:cNvSpPr/>
              <p:nvPr/>
            </p:nvSpPr>
            <p:spPr>
              <a:xfrm>
                <a:off x="6708954" y="3702088"/>
                <a:ext cx="150567" cy="281058"/>
              </a:xfrm>
              <a:custGeom>
                <a:avLst/>
                <a:gdLst/>
                <a:ahLst/>
                <a:cxnLst/>
                <a:rect l="l" t="t" r="r" b="b"/>
                <a:pathLst>
                  <a:path w="65" h="122" extrusionOk="0">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p30"/>
              <p:cNvSpPr/>
              <p:nvPr/>
            </p:nvSpPr>
            <p:spPr>
              <a:xfrm>
                <a:off x="5185716" y="2940470"/>
                <a:ext cx="176916" cy="145548"/>
              </a:xfrm>
              <a:custGeom>
                <a:avLst/>
                <a:gdLst/>
                <a:ahLst/>
                <a:cxnLst/>
                <a:rect l="l" t="t" r="r" b="b"/>
                <a:pathLst>
                  <a:path w="77" h="63" extrusionOk="0">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p30"/>
              <p:cNvSpPr/>
              <p:nvPr/>
            </p:nvSpPr>
            <p:spPr>
              <a:xfrm>
                <a:off x="5210811" y="3177613"/>
                <a:ext cx="66500" cy="62736"/>
              </a:xfrm>
              <a:custGeom>
                <a:avLst/>
                <a:gdLst/>
                <a:ahLst/>
                <a:cxnLst/>
                <a:rect l="l" t="t" r="r" b="b"/>
                <a:pathLst>
                  <a:path w="29" h="27" extrusionOk="0">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5" name="Google Shape;815;p30"/>
              <p:cNvSpPr/>
              <p:nvPr/>
            </p:nvSpPr>
            <p:spPr>
              <a:xfrm>
                <a:off x="5178188" y="3147499"/>
                <a:ext cx="99123" cy="85321"/>
              </a:xfrm>
              <a:custGeom>
                <a:avLst/>
                <a:gdLst/>
                <a:ahLst/>
                <a:cxnLst/>
                <a:rect l="l" t="t" r="r" b="b"/>
                <a:pathLst>
                  <a:path w="43" h="37" extrusionOk="0">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6" name="Google Shape;816;p30"/>
              <p:cNvSpPr/>
              <p:nvPr/>
            </p:nvSpPr>
            <p:spPr>
              <a:xfrm>
                <a:off x="5273547" y="3237839"/>
                <a:ext cx="33878" cy="69010"/>
              </a:xfrm>
              <a:custGeom>
                <a:avLst/>
                <a:gdLst/>
                <a:ahLst/>
                <a:cxnLst/>
                <a:rect l="l" t="t" r="r" b="b"/>
                <a:pathLst>
                  <a:path w="15" h="30" extrusionOk="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7" name="Google Shape;817;p30"/>
              <p:cNvSpPr/>
              <p:nvPr/>
            </p:nvSpPr>
            <p:spPr>
              <a:xfrm>
                <a:off x="5102904" y="3088527"/>
                <a:ext cx="135510" cy="61482"/>
              </a:xfrm>
              <a:custGeom>
                <a:avLst/>
                <a:gdLst/>
                <a:ahLst/>
                <a:cxnLst/>
                <a:rect l="l" t="t" r="r" b="b"/>
                <a:pathLst>
                  <a:path w="59" h="27" extrusionOk="0">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8" name="Google Shape;818;p30"/>
              <p:cNvSpPr/>
              <p:nvPr/>
            </p:nvSpPr>
            <p:spPr>
              <a:xfrm>
                <a:off x="5220849" y="3094801"/>
                <a:ext cx="119199" cy="69010"/>
              </a:xfrm>
              <a:custGeom>
                <a:avLst/>
                <a:gdLst/>
                <a:ahLst/>
                <a:cxnLst/>
                <a:rect l="l" t="t" r="r" b="b"/>
                <a:pathLst>
                  <a:path w="52" h="30" extrusionOk="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9" name="Google Shape;819;p30"/>
              <p:cNvSpPr/>
              <p:nvPr/>
            </p:nvSpPr>
            <p:spPr>
              <a:xfrm>
                <a:off x="5149329" y="3039593"/>
                <a:ext cx="116690" cy="60227"/>
              </a:xfrm>
              <a:custGeom>
                <a:avLst/>
                <a:gdLst/>
                <a:ahLst/>
                <a:cxnLst/>
                <a:rect l="l" t="t" r="r" b="b"/>
                <a:pathLst>
                  <a:path w="51" h="26" extrusionOk="0">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0" name="Google Shape;820;p30"/>
              <p:cNvSpPr/>
              <p:nvPr/>
            </p:nvSpPr>
            <p:spPr>
              <a:xfrm>
                <a:off x="5234651" y="3074725"/>
                <a:ext cx="102888" cy="43915"/>
              </a:xfrm>
              <a:custGeom>
                <a:avLst/>
                <a:gdLst/>
                <a:ahLst/>
                <a:cxnLst/>
                <a:rect l="l" t="t" r="r" b="b"/>
                <a:pathLst>
                  <a:path w="45" h="19" extrusionOk="0">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1" name="Google Shape;821;p30"/>
              <p:cNvSpPr/>
              <p:nvPr/>
            </p:nvSpPr>
            <p:spPr>
              <a:xfrm>
                <a:off x="4740289" y="3249132"/>
                <a:ext cx="70265" cy="115435"/>
              </a:xfrm>
              <a:custGeom>
                <a:avLst/>
                <a:gdLst/>
                <a:ahLst/>
                <a:cxnLst/>
                <a:rect l="l" t="t" r="r" b="b"/>
                <a:pathLst>
                  <a:path w="30" h="50" extrusionOk="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2" name="Google Shape;822;p30"/>
              <p:cNvSpPr/>
              <p:nvPr/>
            </p:nvSpPr>
            <p:spPr>
              <a:xfrm>
                <a:off x="4982451" y="2979366"/>
                <a:ext cx="76538" cy="65246"/>
              </a:xfrm>
              <a:custGeom>
                <a:avLst/>
                <a:gdLst/>
                <a:ahLst/>
                <a:cxnLst/>
                <a:rect l="l" t="t" r="r" b="b"/>
                <a:pathLst>
                  <a:path w="33" h="28" extrusionOk="0">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3" name="Google Shape;823;p30"/>
              <p:cNvSpPr/>
              <p:nvPr/>
            </p:nvSpPr>
            <p:spPr>
              <a:xfrm>
                <a:off x="5031385" y="3063433"/>
                <a:ext cx="11293" cy="15057"/>
              </a:xfrm>
              <a:custGeom>
                <a:avLst/>
                <a:gdLst/>
                <a:ahLst/>
                <a:cxnLst/>
                <a:rect l="l" t="t" r="r" b="b"/>
                <a:pathLst>
                  <a:path w="5" h="7" extrusionOk="0">
                    <a:moveTo>
                      <a:pt x="3" y="0"/>
                    </a:moveTo>
                    <a:cubicBezTo>
                      <a:pt x="1" y="1"/>
                      <a:pt x="0" y="3"/>
                      <a:pt x="0" y="7"/>
                    </a:cubicBezTo>
                    <a:cubicBezTo>
                      <a:pt x="2" y="7"/>
                      <a:pt x="4" y="7"/>
                      <a:pt x="5" y="7"/>
                    </a:cubicBezTo>
                    <a:cubicBezTo>
                      <a:pt x="5" y="3"/>
                      <a:pt x="3" y="1"/>
                      <a:pt x="3" y="1"/>
                    </a:cubicBezTo>
                    <a:cubicBezTo>
                      <a:pt x="3" y="0"/>
                      <a:pt x="3" y="0"/>
                      <a:pt x="3"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4" name="Google Shape;824;p30"/>
              <p:cNvSpPr/>
              <p:nvPr/>
            </p:nvSpPr>
            <p:spPr>
              <a:xfrm>
                <a:off x="4968649" y="3025791"/>
                <a:ext cx="74029" cy="52698"/>
              </a:xfrm>
              <a:custGeom>
                <a:avLst/>
                <a:gdLst/>
                <a:ahLst/>
                <a:cxnLst/>
                <a:rect l="l" t="t" r="r" b="b"/>
                <a:pathLst>
                  <a:path w="32" h="23" extrusionOk="0">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5" name="Google Shape;825;p30"/>
              <p:cNvSpPr/>
              <p:nvPr/>
            </p:nvSpPr>
            <p:spPr>
              <a:xfrm>
                <a:off x="5296132" y="3104839"/>
                <a:ext cx="168133" cy="107906"/>
              </a:xfrm>
              <a:custGeom>
                <a:avLst/>
                <a:gdLst/>
                <a:ahLst/>
                <a:cxnLst/>
                <a:rect l="l" t="t" r="r" b="b"/>
                <a:pathLst>
                  <a:path w="73" h="47" extrusionOk="0">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6" name="Google Shape;826;p30"/>
              <p:cNvSpPr/>
              <p:nvPr/>
            </p:nvSpPr>
            <p:spPr>
              <a:xfrm>
                <a:off x="5414076" y="3099820"/>
                <a:ext cx="57717" cy="71519"/>
              </a:xfrm>
              <a:custGeom>
                <a:avLst/>
                <a:gdLst/>
                <a:ahLst/>
                <a:cxnLst/>
                <a:rect l="l" t="t" r="r" b="b"/>
                <a:pathLst>
                  <a:path w="25" h="31" extrusionOk="0">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7" name="Google Shape;827;p30"/>
              <p:cNvSpPr/>
              <p:nvPr/>
            </p:nvSpPr>
            <p:spPr>
              <a:xfrm>
                <a:off x="5328755" y="3203962"/>
                <a:ext cx="117944" cy="61482"/>
              </a:xfrm>
              <a:custGeom>
                <a:avLst/>
                <a:gdLst/>
                <a:ahLst/>
                <a:cxnLst/>
                <a:rect l="l" t="t" r="r" b="b"/>
                <a:pathLst>
                  <a:path w="51" h="27" extrusionOk="0">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8" name="Google Shape;828;p30"/>
              <p:cNvSpPr/>
              <p:nvPr/>
            </p:nvSpPr>
            <p:spPr>
              <a:xfrm>
                <a:off x="5296132" y="3242858"/>
                <a:ext cx="51444" cy="33878"/>
              </a:xfrm>
              <a:custGeom>
                <a:avLst/>
                <a:gdLst/>
                <a:ahLst/>
                <a:cxnLst/>
                <a:rect l="l" t="t" r="r" b="b"/>
                <a:pathLst>
                  <a:path w="22" h="15" extrusionOk="0">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9" name="Google Shape;829;p30"/>
              <p:cNvSpPr/>
              <p:nvPr/>
            </p:nvSpPr>
            <p:spPr>
              <a:xfrm>
                <a:off x="5328755" y="3005715"/>
                <a:ext cx="329993" cy="190718"/>
              </a:xfrm>
              <a:custGeom>
                <a:avLst/>
                <a:gdLst/>
                <a:ahLst/>
                <a:cxnLst/>
                <a:rect l="l" t="t" r="r" b="b"/>
                <a:pathLst>
                  <a:path w="143" h="83" extrusionOk="0">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0" name="Google Shape;830;p30"/>
              <p:cNvSpPr/>
              <p:nvPr/>
            </p:nvSpPr>
            <p:spPr>
              <a:xfrm>
                <a:off x="5347576" y="2906592"/>
                <a:ext cx="174407" cy="126727"/>
              </a:xfrm>
              <a:custGeom>
                <a:avLst/>
                <a:gdLst/>
                <a:ahLst/>
                <a:cxnLst/>
                <a:rect l="l" t="t" r="r" b="b"/>
                <a:pathLst>
                  <a:path w="76" h="55" extrusionOk="0">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1" name="Google Shape;831;p30"/>
              <p:cNvSpPr/>
              <p:nvPr/>
            </p:nvSpPr>
            <p:spPr>
              <a:xfrm>
                <a:off x="5303661" y="2857658"/>
                <a:ext cx="135510" cy="63991"/>
              </a:xfrm>
              <a:custGeom>
                <a:avLst/>
                <a:gdLst/>
                <a:ahLst/>
                <a:cxnLst/>
                <a:rect l="l" t="t" r="r" b="b"/>
                <a:pathLst>
                  <a:path w="59" h="28" extrusionOk="0">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2" name="Google Shape;832;p30"/>
              <p:cNvSpPr/>
              <p:nvPr/>
            </p:nvSpPr>
            <p:spPr>
              <a:xfrm>
                <a:off x="5303661" y="2896554"/>
                <a:ext cx="107906" cy="69010"/>
              </a:xfrm>
              <a:custGeom>
                <a:avLst/>
                <a:gdLst/>
                <a:ahLst/>
                <a:cxnLst/>
                <a:rect l="l" t="t" r="r" b="b"/>
                <a:pathLst>
                  <a:path w="47" h="30" extrusionOk="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3" name="Google Shape;833;p30"/>
              <p:cNvSpPr/>
              <p:nvPr/>
            </p:nvSpPr>
            <p:spPr>
              <a:xfrm>
                <a:off x="5037659" y="3119895"/>
                <a:ext cx="84067" cy="46425"/>
              </a:xfrm>
              <a:custGeom>
                <a:avLst/>
                <a:gdLst/>
                <a:ahLst/>
                <a:cxnLst/>
                <a:rect l="l" t="t" r="r" b="b"/>
                <a:pathLst>
                  <a:path w="36" h="20" extrusionOk="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4" name="Google Shape;834;p30"/>
              <p:cNvSpPr/>
              <p:nvPr/>
            </p:nvSpPr>
            <p:spPr>
              <a:xfrm>
                <a:off x="5036404" y="2942979"/>
                <a:ext cx="165624" cy="189464"/>
              </a:xfrm>
              <a:custGeom>
                <a:avLst/>
                <a:gdLst/>
                <a:ahLst/>
                <a:cxnLst/>
                <a:rect l="l" t="t" r="r" b="b"/>
                <a:pathLst>
                  <a:path w="72" h="82" extrusionOk="0">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p30"/>
              <p:cNvSpPr/>
              <p:nvPr/>
            </p:nvSpPr>
            <p:spPr>
              <a:xfrm>
                <a:off x="5307425" y="2493787"/>
                <a:ext cx="194483" cy="311172"/>
              </a:xfrm>
              <a:custGeom>
                <a:avLst/>
                <a:gdLst/>
                <a:ahLst/>
                <a:cxnLst/>
                <a:rect l="l" t="t" r="r" b="b"/>
                <a:pathLst>
                  <a:path w="84" h="135" extrusionOk="0">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6" name="Google Shape;836;p30"/>
              <p:cNvSpPr/>
              <p:nvPr/>
            </p:nvSpPr>
            <p:spPr>
              <a:xfrm>
                <a:off x="5554606" y="3466200"/>
                <a:ext cx="391474" cy="313681"/>
              </a:xfrm>
              <a:custGeom>
                <a:avLst/>
                <a:gdLst/>
                <a:ahLst/>
                <a:cxnLst/>
                <a:rect l="l" t="t" r="r" b="b"/>
                <a:pathLst>
                  <a:path w="170" h="136" extrusionOk="0">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7" name="Google Shape;837;p30"/>
              <p:cNvSpPr/>
              <p:nvPr/>
            </p:nvSpPr>
            <p:spPr>
              <a:xfrm>
                <a:off x="5877070" y="3609238"/>
                <a:ext cx="150567" cy="165624"/>
              </a:xfrm>
              <a:custGeom>
                <a:avLst/>
                <a:gdLst/>
                <a:ahLst/>
                <a:cxnLst/>
                <a:rect l="l" t="t" r="r" b="b"/>
                <a:pathLst>
                  <a:path w="65" h="72" extrusionOk="0">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8" name="Google Shape;838;p30"/>
              <p:cNvSpPr/>
              <p:nvPr/>
            </p:nvSpPr>
            <p:spPr>
              <a:xfrm>
                <a:off x="5854485" y="3587908"/>
                <a:ext cx="20076" cy="32623"/>
              </a:xfrm>
              <a:custGeom>
                <a:avLst/>
                <a:gdLst/>
                <a:ahLst/>
                <a:cxnLst/>
                <a:rect l="l" t="t" r="r" b="b"/>
                <a:pathLst>
                  <a:path w="9" h="14" extrusionOk="0">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9" name="Google Shape;839;p30"/>
              <p:cNvSpPr/>
              <p:nvPr/>
            </p:nvSpPr>
            <p:spPr>
              <a:xfrm>
                <a:off x="5877070" y="3586653"/>
                <a:ext cx="87831" cy="71519"/>
              </a:xfrm>
              <a:custGeom>
                <a:avLst/>
                <a:gdLst/>
                <a:ahLst/>
                <a:cxnLst/>
                <a:rect l="l" t="t" r="r" b="b"/>
                <a:pathLst>
                  <a:path w="38" h="31" extrusionOk="0">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0" name="Google Shape;840;p30"/>
              <p:cNvSpPr/>
              <p:nvPr/>
            </p:nvSpPr>
            <p:spPr>
              <a:xfrm>
                <a:off x="6752869" y="3964326"/>
                <a:ext cx="360106" cy="112925"/>
              </a:xfrm>
              <a:custGeom>
                <a:avLst/>
                <a:gdLst/>
                <a:ahLst/>
                <a:cxnLst/>
                <a:rect l="l" t="t" r="r" b="b"/>
                <a:pathLst>
                  <a:path w="156" h="49" extrusionOk="0">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p30"/>
              <p:cNvSpPr/>
              <p:nvPr/>
            </p:nvSpPr>
            <p:spPr>
              <a:xfrm>
                <a:off x="7013852" y="4000713"/>
                <a:ext cx="25095" cy="16311"/>
              </a:xfrm>
              <a:custGeom>
                <a:avLst/>
                <a:gdLst/>
                <a:ahLst/>
                <a:cxnLst/>
                <a:rect l="l" t="t" r="r" b="b"/>
                <a:pathLst>
                  <a:path w="11" h="7" extrusionOk="0">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2" name="Google Shape;842;p30"/>
              <p:cNvSpPr/>
              <p:nvPr/>
            </p:nvSpPr>
            <p:spPr>
              <a:xfrm>
                <a:off x="5632399" y="3353274"/>
                <a:ext cx="181935" cy="178171"/>
              </a:xfrm>
              <a:custGeom>
                <a:avLst/>
                <a:gdLst/>
                <a:ahLst/>
                <a:cxnLst/>
                <a:rect l="l" t="t" r="r" b="b"/>
                <a:pathLst>
                  <a:path w="79" h="77" extrusionOk="0">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3" name="Google Shape;843;p30"/>
              <p:cNvSpPr/>
              <p:nvPr/>
            </p:nvSpPr>
            <p:spPr>
              <a:xfrm>
                <a:off x="5777947" y="3505096"/>
                <a:ext cx="35132" cy="35132"/>
              </a:xfrm>
              <a:custGeom>
                <a:avLst/>
                <a:gdLst/>
                <a:ahLst/>
                <a:cxnLst/>
                <a:rect l="l" t="t" r="r" b="b"/>
                <a:pathLst>
                  <a:path w="15" h="15" extrusionOk="0">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4" name="Google Shape;844;p30"/>
              <p:cNvSpPr/>
              <p:nvPr/>
            </p:nvSpPr>
            <p:spPr>
              <a:xfrm>
                <a:off x="4830629" y="3039593"/>
                <a:ext cx="272276" cy="225851"/>
              </a:xfrm>
              <a:custGeom>
                <a:avLst/>
                <a:gdLst/>
                <a:ahLst/>
                <a:cxnLst/>
                <a:rect l="l" t="t" r="r" b="b"/>
                <a:pathLst>
                  <a:path w="118" h="98" extrusionOk="0">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p30"/>
              <p:cNvSpPr/>
              <p:nvPr/>
            </p:nvSpPr>
            <p:spPr>
              <a:xfrm>
                <a:off x="3239636" y="3816268"/>
                <a:ext cx="42661" cy="26349"/>
              </a:xfrm>
              <a:custGeom>
                <a:avLst/>
                <a:gdLst/>
                <a:ahLst/>
                <a:cxnLst/>
                <a:rect l="l" t="t" r="r" b="b"/>
                <a:pathLst>
                  <a:path w="18" h="11" extrusionOk="0">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p30"/>
              <p:cNvSpPr/>
              <p:nvPr/>
            </p:nvSpPr>
            <p:spPr>
              <a:xfrm>
                <a:off x="3253438" y="3782390"/>
                <a:ext cx="112925" cy="61482"/>
              </a:xfrm>
              <a:custGeom>
                <a:avLst/>
                <a:gdLst/>
                <a:ahLst/>
                <a:cxnLst/>
                <a:rect l="l" t="t" r="r" b="b"/>
                <a:pathLst>
                  <a:path w="49" h="27" extrusionOk="0">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p30"/>
              <p:cNvSpPr/>
              <p:nvPr/>
            </p:nvSpPr>
            <p:spPr>
              <a:xfrm>
                <a:off x="2737746" y="3454907"/>
                <a:ext cx="564627" cy="352578"/>
              </a:xfrm>
              <a:custGeom>
                <a:avLst/>
                <a:gdLst/>
                <a:ahLst/>
                <a:cxnLst/>
                <a:rect l="l" t="t" r="r" b="b"/>
                <a:pathLst>
                  <a:path w="245" h="153" extrusionOk="0">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p30"/>
              <p:cNvSpPr/>
              <p:nvPr/>
            </p:nvSpPr>
            <p:spPr>
              <a:xfrm>
                <a:off x="3191957" y="3752277"/>
                <a:ext cx="80302" cy="76538"/>
              </a:xfrm>
              <a:custGeom>
                <a:avLst/>
                <a:gdLst/>
                <a:ahLst/>
                <a:cxnLst/>
                <a:rect l="l" t="t" r="r" b="b"/>
                <a:pathLst>
                  <a:path w="35" h="33" extrusionOk="0">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p30"/>
              <p:cNvSpPr/>
              <p:nvPr/>
            </p:nvSpPr>
            <p:spPr>
              <a:xfrm>
                <a:off x="3253438" y="3740984"/>
                <a:ext cx="26349" cy="47680"/>
              </a:xfrm>
              <a:custGeom>
                <a:avLst/>
                <a:gdLst/>
                <a:ahLst/>
                <a:cxnLst/>
                <a:rect l="l" t="t" r="r" b="b"/>
                <a:pathLst>
                  <a:path w="11" h="21" extrusionOk="0">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p30"/>
              <p:cNvSpPr/>
              <p:nvPr/>
            </p:nvSpPr>
            <p:spPr>
              <a:xfrm>
                <a:off x="3525714" y="3703343"/>
                <a:ext cx="55208" cy="46425"/>
              </a:xfrm>
              <a:custGeom>
                <a:avLst/>
                <a:gdLst/>
                <a:ahLst/>
                <a:cxnLst/>
                <a:rect l="l" t="t" r="r" b="b"/>
                <a:pathLst>
                  <a:path w="24" h="20" extrusionOk="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p30"/>
              <p:cNvSpPr/>
              <p:nvPr/>
            </p:nvSpPr>
            <p:spPr>
              <a:xfrm>
                <a:off x="3579667" y="3710871"/>
                <a:ext cx="61482" cy="43915"/>
              </a:xfrm>
              <a:custGeom>
                <a:avLst/>
                <a:gdLst/>
                <a:ahLst/>
                <a:cxnLst/>
                <a:rect l="l" t="t" r="r" b="b"/>
                <a:pathLst>
                  <a:path w="27" h="19" extrusionOk="0">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p30"/>
              <p:cNvSpPr/>
              <p:nvPr/>
            </p:nvSpPr>
            <p:spPr>
              <a:xfrm>
                <a:off x="3288571" y="3804975"/>
                <a:ext cx="77793" cy="81557"/>
              </a:xfrm>
              <a:custGeom>
                <a:avLst/>
                <a:gdLst/>
                <a:ahLst/>
                <a:cxnLst/>
                <a:rect l="l" t="t" r="r" b="b"/>
                <a:pathLst>
                  <a:path w="34" h="35" extrusionOk="0">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p30"/>
              <p:cNvSpPr/>
              <p:nvPr/>
            </p:nvSpPr>
            <p:spPr>
              <a:xfrm>
                <a:off x="3828103" y="4669481"/>
                <a:ext cx="91595" cy="101633"/>
              </a:xfrm>
              <a:custGeom>
                <a:avLst/>
                <a:gdLst/>
                <a:ahLst/>
                <a:cxnLst/>
                <a:rect l="l" t="t" r="r" b="b"/>
                <a:pathLst>
                  <a:path w="40" h="44" extrusionOk="0">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p30"/>
              <p:cNvSpPr/>
              <p:nvPr/>
            </p:nvSpPr>
            <p:spPr>
              <a:xfrm>
                <a:off x="3542025" y="4501348"/>
                <a:ext cx="376418" cy="740288"/>
              </a:xfrm>
              <a:custGeom>
                <a:avLst/>
                <a:gdLst/>
                <a:ahLst/>
                <a:cxnLst/>
                <a:rect l="l" t="t" r="r" b="b"/>
                <a:pathLst>
                  <a:path w="163" h="321" extrusionOk="0">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5" name="Google Shape;855;p30"/>
              <p:cNvSpPr/>
              <p:nvPr/>
            </p:nvSpPr>
            <p:spPr>
              <a:xfrm>
                <a:off x="3503129" y="4418536"/>
                <a:ext cx="163114" cy="836902"/>
              </a:xfrm>
              <a:custGeom>
                <a:avLst/>
                <a:gdLst/>
                <a:ahLst/>
                <a:cxnLst/>
                <a:rect l="l" t="t" r="r" b="b"/>
                <a:pathLst>
                  <a:path w="71" h="363" extrusionOk="0">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6" name="Google Shape;856;p30"/>
              <p:cNvSpPr/>
              <p:nvPr/>
            </p:nvSpPr>
            <p:spPr>
              <a:xfrm>
                <a:off x="3745291" y="4454923"/>
                <a:ext cx="163114" cy="166878"/>
              </a:xfrm>
              <a:custGeom>
                <a:avLst/>
                <a:gdLst/>
                <a:ahLst/>
                <a:cxnLst/>
                <a:rect l="l" t="t" r="r" b="b"/>
                <a:pathLst>
                  <a:path w="71" h="72" extrusionOk="0">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7" name="Google Shape;857;p30"/>
              <p:cNvSpPr/>
              <p:nvPr/>
            </p:nvSpPr>
            <p:spPr>
              <a:xfrm>
                <a:off x="3313665" y="3881514"/>
                <a:ext cx="62736" cy="50189"/>
              </a:xfrm>
              <a:custGeom>
                <a:avLst/>
                <a:gdLst/>
                <a:ahLst/>
                <a:cxnLst/>
                <a:rect l="l" t="t" r="r" b="b"/>
                <a:pathLst>
                  <a:path w="27" h="22" extrusionOk="0">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8" name="Google Shape;858;p30"/>
              <p:cNvSpPr/>
              <p:nvPr/>
            </p:nvSpPr>
            <p:spPr>
              <a:xfrm>
                <a:off x="3371383" y="3906608"/>
                <a:ext cx="109161" cy="50189"/>
              </a:xfrm>
              <a:custGeom>
                <a:avLst/>
                <a:gdLst/>
                <a:ahLst/>
                <a:cxnLst/>
                <a:rect l="l" t="t" r="r" b="b"/>
                <a:pathLst>
                  <a:path w="47" h="22" extrusionOk="0">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9" name="Google Shape;859;p30"/>
              <p:cNvSpPr/>
              <p:nvPr/>
            </p:nvSpPr>
            <p:spPr>
              <a:xfrm>
                <a:off x="3445411" y="3851400"/>
                <a:ext cx="220832" cy="316191"/>
              </a:xfrm>
              <a:custGeom>
                <a:avLst/>
                <a:gdLst/>
                <a:ahLst/>
                <a:cxnLst/>
                <a:rect l="l" t="t" r="r" b="b"/>
                <a:pathLst>
                  <a:path w="96" h="137" extrusionOk="0">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0" name="Google Shape;860;p30"/>
              <p:cNvSpPr/>
              <p:nvPr/>
            </p:nvSpPr>
            <p:spPr>
              <a:xfrm>
                <a:off x="3618564" y="4270479"/>
                <a:ext cx="228360" cy="258473"/>
              </a:xfrm>
              <a:custGeom>
                <a:avLst/>
                <a:gdLst/>
                <a:ahLst/>
                <a:cxnLst/>
                <a:rect l="l" t="t" r="r" b="b"/>
                <a:pathLst>
                  <a:path w="99" h="112" extrusionOk="0">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1" name="Google Shape;861;p30"/>
              <p:cNvSpPr/>
              <p:nvPr/>
            </p:nvSpPr>
            <p:spPr>
              <a:xfrm>
                <a:off x="3398987" y="4091053"/>
                <a:ext cx="239653" cy="348814"/>
              </a:xfrm>
              <a:custGeom>
                <a:avLst/>
                <a:gdLst/>
                <a:ahLst/>
                <a:cxnLst/>
                <a:rect l="l" t="t" r="r" b="b"/>
                <a:pathLst>
                  <a:path w="104" h="151" extrusionOk="0">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2" name="Google Shape;862;p30"/>
              <p:cNvSpPr/>
              <p:nvPr/>
            </p:nvSpPr>
            <p:spPr>
              <a:xfrm>
                <a:off x="3547044" y="3860183"/>
                <a:ext cx="258474" cy="217068"/>
              </a:xfrm>
              <a:custGeom>
                <a:avLst/>
                <a:gdLst/>
                <a:ahLst/>
                <a:cxnLst/>
                <a:rect l="l" t="t" r="r" b="b"/>
                <a:pathLst>
                  <a:path w="112" h="94" extrusionOk="0">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3" name="Google Shape;863;p30"/>
              <p:cNvSpPr/>
              <p:nvPr/>
            </p:nvSpPr>
            <p:spPr>
              <a:xfrm>
                <a:off x="3834376" y="3970599"/>
                <a:ext cx="81557" cy="85321"/>
              </a:xfrm>
              <a:custGeom>
                <a:avLst/>
                <a:gdLst/>
                <a:ahLst/>
                <a:cxnLst/>
                <a:rect l="l" t="t" r="r" b="b"/>
                <a:pathLst>
                  <a:path w="35" h="37" extrusionOk="0">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4" name="Google Shape;864;p30"/>
              <p:cNvSpPr/>
              <p:nvPr/>
            </p:nvSpPr>
            <p:spPr>
              <a:xfrm>
                <a:off x="3775404" y="3931703"/>
                <a:ext cx="89086" cy="136765"/>
              </a:xfrm>
              <a:custGeom>
                <a:avLst/>
                <a:gdLst/>
                <a:ahLst/>
                <a:cxnLst/>
                <a:rect l="l" t="t" r="r" b="b"/>
                <a:pathLst>
                  <a:path w="39" h="59" extrusionOk="0">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5" name="Google Shape;865;p30"/>
              <p:cNvSpPr/>
              <p:nvPr/>
            </p:nvSpPr>
            <p:spPr>
              <a:xfrm>
                <a:off x="3904641" y="3980637"/>
                <a:ext cx="56463" cy="71519"/>
              </a:xfrm>
              <a:custGeom>
                <a:avLst/>
                <a:gdLst/>
                <a:ahLst/>
                <a:cxnLst/>
                <a:rect l="l" t="t" r="r" b="b"/>
                <a:pathLst>
                  <a:path w="25" h="31" extrusionOk="0">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6" name="Google Shape;866;p30"/>
              <p:cNvSpPr/>
              <p:nvPr/>
            </p:nvSpPr>
            <p:spPr>
              <a:xfrm>
                <a:off x="3338760" y="3641861"/>
                <a:ext cx="196992" cy="69010"/>
              </a:xfrm>
              <a:custGeom>
                <a:avLst/>
                <a:gdLst/>
                <a:ahLst/>
                <a:cxnLst/>
                <a:rect l="l" t="t" r="r" b="b"/>
                <a:pathLst>
                  <a:path w="85" h="30" extrusionOk="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7" name="Google Shape;867;p30"/>
              <p:cNvSpPr/>
              <p:nvPr/>
            </p:nvSpPr>
            <p:spPr>
              <a:xfrm>
                <a:off x="3451685" y="3735965"/>
                <a:ext cx="43915" cy="21330"/>
              </a:xfrm>
              <a:custGeom>
                <a:avLst/>
                <a:gdLst/>
                <a:ahLst/>
                <a:cxnLst/>
                <a:rect l="l" t="t" r="r" b="b"/>
                <a:pathLst>
                  <a:path w="19" h="9" extrusionOk="0">
                    <a:moveTo>
                      <a:pt x="1" y="3"/>
                    </a:moveTo>
                    <a:cubicBezTo>
                      <a:pt x="3" y="5"/>
                      <a:pt x="16" y="9"/>
                      <a:pt x="18" y="6"/>
                    </a:cubicBezTo>
                    <a:cubicBezTo>
                      <a:pt x="19" y="3"/>
                      <a:pt x="0" y="0"/>
                      <a:pt x="1"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8" name="Google Shape;868;p30"/>
              <p:cNvSpPr/>
              <p:nvPr/>
            </p:nvSpPr>
            <p:spPr>
              <a:xfrm>
                <a:off x="3659970" y="3733456"/>
                <a:ext cx="41406" cy="23840"/>
              </a:xfrm>
              <a:custGeom>
                <a:avLst/>
                <a:gdLst/>
                <a:ahLst/>
                <a:cxnLst/>
                <a:rect l="l" t="t" r="r" b="b"/>
                <a:pathLst>
                  <a:path w="18" h="10" extrusionOk="0">
                    <a:moveTo>
                      <a:pt x="3" y="5"/>
                    </a:moveTo>
                    <a:cubicBezTo>
                      <a:pt x="6" y="10"/>
                      <a:pt x="15" y="7"/>
                      <a:pt x="16" y="5"/>
                    </a:cubicBezTo>
                    <a:cubicBezTo>
                      <a:pt x="18" y="1"/>
                      <a:pt x="0" y="0"/>
                      <a:pt x="3"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9" name="Google Shape;869;p30"/>
              <p:cNvSpPr/>
              <p:nvPr/>
            </p:nvSpPr>
            <p:spPr>
              <a:xfrm>
                <a:off x="3404005" y="4060939"/>
                <a:ext cx="112925" cy="124218"/>
              </a:xfrm>
              <a:custGeom>
                <a:avLst/>
                <a:gdLst/>
                <a:ahLst/>
                <a:cxnLst/>
                <a:rect l="l" t="t" r="r" b="b"/>
                <a:pathLst>
                  <a:path w="49" h="54" extrusionOk="0">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0" name="Google Shape;870;p30"/>
              <p:cNvSpPr/>
              <p:nvPr/>
            </p:nvSpPr>
            <p:spPr>
              <a:xfrm>
                <a:off x="3563356" y="1960529"/>
                <a:ext cx="1135527" cy="848194"/>
              </a:xfrm>
              <a:custGeom>
                <a:avLst/>
                <a:gdLst/>
                <a:ahLst/>
                <a:cxnLst/>
                <a:rect l="l" t="t" r="r" b="b"/>
                <a:pathLst>
                  <a:path w="493" h="368" extrusionOk="0">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1" name="Google Shape;871;p30"/>
              <p:cNvSpPr/>
              <p:nvPr/>
            </p:nvSpPr>
            <p:spPr>
              <a:xfrm>
                <a:off x="1785409" y="2456146"/>
                <a:ext cx="718958" cy="495617"/>
              </a:xfrm>
              <a:custGeom>
                <a:avLst/>
                <a:gdLst/>
                <a:ahLst/>
                <a:cxnLst/>
                <a:rect l="l" t="t" r="r" b="b"/>
                <a:pathLst>
                  <a:path w="312" h="215" extrusionOk="0">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2" name="Google Shape;872;p30"/>
              <p:cNvSpPr/>
              <p:nvPr/>
            </p:nvSpPr>
            <p:spPr>
              <a:xfrm>
                <a:off x="1792937" y="2963055"/>
                <a:ext cx="20076" cy="23840"/>
              </a:xfrm>
              <a:custGeom>
                <a:avLst/>
                <a:gdLst/>
                <a:ahLst/>
                <a:cxnLst/>
                <a:rect l="l" t="t" r="r" b="b"/>
                <a:pathLst>
                  <a:path w="9" h="10" extrusionOk="0">
                    <a:moveTo>
                      <a:pt x="3" y="9"/>
                    </a:moveTo>
                    <a:cubicBezTo>
                      <a:pt x="7" y="7"/>
                      <a:pt x="9" y="5"/>
                      <a:pt x="7" y="3"/>
                    </a:cubicBezTo>
                    <a:cubicBezTo>
                      <a:pt x="6" y="0"/>
                      <a:pt x="0" y="10"/>
                      <a:pt x="3"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p30"/>
              <p:cNvSpPr/>
              <p:nvPr/>
            </p:nvSpPr>
            <p:spPr>
              <a:xfrm>
                <a:off x="1836853" y="2942979"/>
                <a:ext cx="41406" cy="16311"/>
              </a:xfrm>
              <a:custGeom>
                <a:avLst/>
                <a:gdLst/>
                <a:ahLst/>
                <a:cxnLst/>
                <a:rect l="l" t="t" r="r" b="b"/>
                <a:pathLst>
                  <a:path w="18" h="7" extrusionOk="0">
                    <a:moveTo>
                      <a:pt x="14" y="2"/>
                    </a:moveTo>
                    <a:cubicBezTo>
                      <a:pt x="10" y="0"/>
                      <a:pt x="0" y="6"/>
                      <a:pt x="4" y="7"/>
                    </a:cubicBezTo>
                    <a:cubicBezTo>
                      <a:pt x="6" y="7"/>
                      <a:pt x="7" y="5"/>
                      <a:pt x="10" y="5"/>
                    </a:cubicBezTo>
                    <a:cubicBezTo>
                      <a:pt x="13" y="5"/>
                      <a:pt x="18" y="3"/>
                      <a:pt x="14"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4" name="Google Shape;874;p30"/>
              <p:cNvSpPr/>
              <p:nvPr/>
            </p:nvSpPr>
            <p:spPr>
              <a:xfrm>
                <a:off x="2030081" y="2846365"/>
                <a:ext cx="55208" cy="50189"/>
              </a:xfrm>
              <a:custGeom>
                <a:avLst/>
                <a:gdLst/>
                <a:ahLst/>
                <a:cxnLst/>
                <a:rect l="l" t="t" r="r" b="b"/>
                <a:pathLst>
                  <a:path w="24" h="22" extrusionOk="0">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5" name="Google Shape;875;p30"/>
              <p:cNvSpPr/>
              <p:nvPr/>
            </p:nvSpPr>
            <p:spPr>
              <a:xfrm>
                <a:off x="1796702" y="2794921"/>
                <a:ext cx="37642" cy="23840"/>
              </a:xfrm>
              <a:custGeom>
                <a:avLst/>
                <a:gdLst/>
                <a:ahLst/>
                <a:cxnLst/>
                <a:rect l="l" t="t" r="r" b="b"/>
                <a:pathLst>
                  <a:path w="16" h="10" extrusionOk="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6" name="Google Shape;876;p30"/>
              <p:cNvSpPr/>
              <p:nvPr/>
            </p:nvSpPr>
            <p:spPr>
              <a:xfrm>
                <a:off x="2594707" y="3077235"/>
                <a:ext cx="1076555" cy="537022"/>
              </a:xfrm>
              <a:custGeom>
                <a:avLst/>
                <a:gdLst/>
                <a:ahLst/>
                <a:cxnLst/>
                <a:rect l="l" t="t" r="r" b="b"/>
                <a:pathLst>
                  <a:path w="467" h="233" extrusionOk="0">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7" name="Google Shape;877;p30"/>
              <p:cNvSpPr/>
              <p:nvPr/>
            </p:nvSpPr>
            <p:spPr>
              <a:xfrm>
                <a:off x="4747817" y="3212745"/>
                <a:ext cx="239653" cy="170643"/>
              </a:xfrm>
              <a:custGeom>
                <a:avLst/>
                <a:gdLst/>
                <a:ahLst/>
                <a:cxnLst/>
                <a:rect l="l" t="t" r="r" b="b"/>
                <a:pathLst>
                  <a:path w="104" h="74" extrusionOk="0">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8" name="Google Shape;878;p30"/>
              <p:cNvSpPr/>
              <p:nvPr/>
            </p:nvSpPr>
            <p:spPr>
              <a:xfrm>
                <a:off x="5163131" y="3138716"/>
                <a:ext cx="61482" cy="37642"/>
              </a:xfrm>
              <a:custGeom>
                <a:avLst/>
                <a:gdLst/>
                <a:ahLst/>
                <a:cxnLst/>
                <a:rect l="l" t="t" r="r" b="b"/>
                <a:pathLst>
                  <a:path w="27" h="16" extrusionOk="0">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9" name="Google Shape;879;p30"/>
              <p:cNvSpPr/>
              <p:nvPr/>
            </p:nvSpPr>
            <p:spPr>
              <a:xfrm>
                <a:off x="5291113" y="3259170"/>
                <a:ext cx="117944" cy="144293"/>
              </a:xfrm>
              <a:custGeom>
                <a:avLst/>
                <a:gdLst/>
                <a:ahLst/>
                <a:cxnLst/>
                <a:rect l="l" t="t" r="r" b="b"/>
                <a:pathLst>
                  <a:path w="51" h="63" extrusionOk="0">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0" name="Google Shape;880;p30"/>
              <p:cNvSpPr/>
              <p:nvPr/>
            </p:nvSpPr>
            <p:spPr>
              <a:xfrm>
                <a:off x="5508181" y="3385897"/>
                <a:ext cx="48934" cy="30113"/>
              </a:xfrm>
              <a:custGeom>
                <a:avLst/>
                <a:gdLst/>
                <a:ahLst/>
                <a:cxnLst/>
                <a:rect l="l" t="t" r="r" b="b"/>
                <a:pathLst>
                  <a:path w="21" h="13" extrusionOk="0">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1" name="Google Shape;881;p30"/>
              <p:cNvSpPr/>
              <p:nvPr/>
            </p:nvSpPr>
            <p:spPr>
              <a:xfrm>
                <a:off x="4473032" y="2610477"/>
                <a:ext cx="198247" cy="99123"/>
              </a:xfrm>
              <a:custGeom>
                <a:avLst/>
                <a:gdLst/>
                <a:ahLst/>
                <a:cxnLst/>
                <a:rect l="l" t="t" r="r" b="b"/>
                <a:pathLst>
                  <a:path w="86" h="43" extrusionOk="0">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p30"/>
              <p:cNvSpPr/>
              <p:nvPr/>
            </p:nvSpPr>
            <p:spPr>
              <a:xfrm>
                <a:off x="4726487" y="2935451"/>
                <a:ext cx="85321" cy="92850"/>
              </a:xfrm>
              <a:custGeom>
                <a:avLst/>
                <a:gdLst/>
                <a:ahLst/>
                <a:cxnLst/>
                <a:rect l="l" t="t" r="r" b="b"/>
                <a:pathLst>
                  <a:path w="37" h="40" extrusionOk="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3" name="Google Shape;883;p30"/>
              <p:cNvSpPr/>
              <p:nvPr/>
            </p:nvSpPr>
            <p:spPr>
              <a:xfrm>
                <a:off x="4770402" y="2783629"/>
                <a:ext cx="186954" cy="286077"/>
              </a:xfrm>
              <a:custGeom>
                <a:avLst/>
                <a:gdLst/>
                <a:ahLst/>
                <a:cxnLst/>
                <a:rect l="l" t="t" r="r" b="b"/>
                <a:pathLst>
                  <a:path w="81" h="124" extrusionOk="0">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p30"/>
              <p:cNvSpPr/>
              <p:nvPr/>
            </p:nvSpPr>
            <p:spPr>
              <a:xfrm>
                <a:off x="4770402" y="2783629"/>
                <a:ext cx="186954" cy="286077"/>
              </a:xfrm>
              <a:custGeom>
                <a:avLst/>
                <a:gdLst/>
                <a:ahLst/>
                <a:cxnLst/>
                <a:rect l="l" t="t" r="r" b="b"/>
                <a:pathLst>
                  <a:path w="81" h="124" extrusionOk="0">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p30"/>
              <p:cNvSpPr/>
              <p:nvPr/>
            </p:nvSpPr>
            <p:spPr>
              <a:xfrm>
                <a:off x="5072791" y="2866441"/>
                <a:ext cx="87831" cy="82812"/>
              </a:xfrm>
              <a:custGeom>
                <a:avLst/>
                <a:gdLst/>
                <a:ahLst/>
                <a:cxnLst/>
                <a:rect l="l" t="t" r="r" b="b"/>
                <a:pathLst>
                  <a:path w="38" h="36" extrusionOk="0">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p30"/>
              <p:cNvSpPr/>
              <p:nvPr/>
            </p:nvSpPr>
            <p:spPr>
              <a:xfrm>
                <a:off x="5133018" y="2525155"/>
                <a:ext cx="229615" cy="406531"/>
              </a:xfrm>
              <a:custGeom>
                <a:avLst/>
                <a:gdLst/>
                <a:ahLst/>
                <a:cxnLst/>
                <a:rect l="l" t="t" r="r" b="b"/>
                <a:pathLst>
                  <a:path w="100" h="176" extrusionOk="0">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p30"/>
              <p:cNvSpPr/>
              <p:nvPr/>
            </p:nvSpPr>
            <p:spPr>
              <a:xfrm>
                <a:off x="5323736" y="2813742"/>
                <a:ext cx="115435" cy="55208"/>
              </a:xfrm>
              <a:custGeom>
                <a:avLst/>
                <a:gdLst/>
                <a:ahLst/>
                <a:cxnLst/>
                <a:rect l="l" t="t" r="r" b="b"/>
                <a:pathLst>
                  <a:path w="50" h="24" extrusionOk="0">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p30"/>
              <p:cNvSpPr/>
              <p:nvPr/>
            </p:nvSpPr>
            <p:spPr>
              <a:xfrm>
                <a:off x="5538294" y="3994439"/>
                <a:ext cx="148058" cy="181935"/>
              </a:xfrm>
              <a:custGeom>
                <a:avLst/>
                <a:gdLst/>
                <a:ahLst/>
                <a:cxnLst/>
                <a:rect l="l" t="t" r="r" b="b"/>
                <a:pathLst>
                  <a:path w="64" h="79" extrusionOk="0">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9" name="Google Shape;889;p30"/>
              <p:cNvSpPr/>
              <p:nvPr/>
            </p:nvSpPr>
            <p:spPr>
              <a:xfrm>
                <a:off x="5455482" y="4008241"/>
                <a:ext cx="101633" cy="105397"/>
              </a:xfrm>
              <a:custGeom>
                <a:avLst/>
                <a:gdLst/>
                <a:ahLst/>
                <a:cxnLst/>
                <a:rect l="l" t="t" r="r" b="b"/>
                <a:pathLst>
                  <a:path w="44" h="46" extrusionOk="0">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0" name="Google Shape;890;p30"/>
              <p:cNvSpPr/>
              <p:nvPr/>
            </p:nvSpPr>
            <p:spPr>
              <a:xfrm>
                <a:off x="5956118" y="3173848"/>
                <a:ext cx="326229" cy="190718"/>
              </a:xfrm>
              <a:custGeom>
                <a:avLst/>
                <a:gdLst/>
                <a:ahLst/>
                <a:cxnLst/>
                <a:rect l="l" t="t" r="r" b="b"/>
                <a:pathLst>
                  <a:path w="142" h="83" extrusionOk="0">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1" name="Google Shape;891;p30"/>
              <p:cNvSpPr/>
              <p:nvPr/>
            </p:nvSpPr>
            <p:spPr>
              <a:xfrm>
                <a:off x="5015074" y="2098549"/>
                <a:ext cx="479305" cy="759109"/>
              </a:xfrm>
              <a:custGeom>
                <a:avLst/>
                <a:gdLst/>
                <a:ahLst/>
                <a:cxnLst/>
                <a:rect l="l" t="t" r="r" b="b"/>
                <a:pathLst>
                  <a:path w="208" h="329" extrusionOk="0">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p30"/>
              <p:cNvSpPr/>
              <p:nvPr/>
            </p:nvSpPr>
            <p:spPr>
              <a:xfrm>
                <a:off x="8404088" y="2705836"/>
                <a:ext cx="61482" cy="22585"/>
              </a:xfrm>
              <a:custGeom>
                <a:avLst/>
                <a:gdLst/>
                <a:ahLst/>
                <a:cxnLst/>
                <a:rect l="l" t="t" r="r" b="b"/>
                <a:pathLst>
                  <a:path w="27" h="10" extrusionOk="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p30"/>
              <p:cNvSpPr/>
              <p:nvPr/>
            </p:nvSpPr>
            <p:spPr>
              <a:xfrm>
                <a:off x="7306203" y="3173848"/>
                <a:ext cx="316191" cy="317446"/>
              </a:xfrm>
              <a:custGeom>
                <a:avLst/>
                <a:gdLst/>
                <a:ahLst/>
                <a:cxnLst/>
                <a:rect l="l" t="t" r="r" b="b"/>
                <a:pathLst>
                  <a:path w="137" h="138" extrusionOk="0">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4" name="Google Shape;894;p30"/>
              <p:cNvSpPr/>
              <p:nvPr/>
            </p:nvSpPr>
            <p:spPr>
              <a:xfrm>
                <a:off x="6292385" y="2981876"/>
                <a:ext cx="1112942" cy="770401"/>
              </a:xfrm>
              <a:custGeom>
                <a:avLst/>
                <a:gdLst/>
                <a:ahLst/>
                <a:cxnLst/>
                <a:rect l="l" t="t" r="r" b="b"/>
                <a:pathLst>
                  <a:path w="483" h="334" extrusionOk="0">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5" name="Google Shape;895;p30"/>
              <p:cNvSpPr/>
              <p:nvPr/>
            </p:nvSpPr>
            <p:spPr>
              <a:xfrm>
                <a:off x="7074079" y="3738475"/>
                <a:ext cx="179426" cy="250945"/>
              </a:xfrm>
              <a:custGeom>
                <a:avLst/>
                <a:gdLst/>
                <a:ahLst/>
                <a:cxnLst/>
                <a:rect l="l" t="t" r="r" b="b"/>
                <a:pathLst>
                  <a:path w="78" h="109" extrusionOk="0">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6" name="Google Shape;896;p30"/>
              <p:cNvSpPr/>
              <p:nvPr/>
            </p:nvSpPr>
            <p:spPr>
              <a:xfrm>
                <a:off x="7515742" y="4143751"/>
                <a:ext cx="235888" cy="150567"/>
              </a:xfrm>
              <a:custGeom>
                <a:avLst/>
                <a:gdLst/>
                <a:ahLst/>
                <a:cxnLst/>
                <a:rect l="l" t="t" r="r" b="b"/>
                <a:pathLst>
                  <a:path w="102" h="65" extrusionOk="0">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7" name="Google Shape;897;p30"/>
              <p:cNvSpPr/>
              <p:nvPr/>
            </p:nvSpPr>
            <p:spPr>
              <a:xfrm>
                <a:off x="6397782" y="3909118"/>
                <a:ext cx="40151" cy="77793"/>
              </a:xfrm>
              <a:custGeom>
                <a:avLst/>
                <a:gdLst/>
                <a:ahLst/>
                <a:cxnLst/>
                <a:rect l="l" t="t" r="r" b="b"/>
                <a:pathLst>
                  <a:path w="17" h="34" extrusionOk="0">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8" name="Google Shape;898;p30"/>
              <p:cNvSpPr/>
              <p:nvPr/>
            </p:nvSpPr>
            <p:spPr>
              <a:xfrm>
                <a:off x="5706428" y="4305611"/>
                <a:ext cx="138020" cy="272275"/>
              </a:xfrm>
              <a:custGeom>
                <a:avLst/>
                <a:gdLst/>
                <a:ahLst/>
                <a:cxnLst/>
                <a:rect l="l" t="t" r="r" b="b"/>
                <a:pathLst>
                  <a:path w="60" h="118" extrusionOk="0">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9" name="Google Shape;899;p30"/>
              <p:cNvSpPr/>
              <p:nvPr/>
            </p:nvSpPr>
            <p:spPr>
              <a:xfrm>
                <a:off x="5701409" y="3729692"/>
                <a:ext cx="222086" cy="133001"/>
              </a:xfrm>
              <a:custGeom>
                <a:avLst/>
                <a:gdLst/>
                <a:ahLst/>
                <a:cxnLst/>
                <a:rect l="l" t="t" r="r" b="b"/>
                <a:pathLst>
                  <a:path w="96" h="58" extrusionOk="0">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p30"/>
              <p:cNvSpPr/>
              <p:nvPr/>
            </p:nvSpPr>
            <p:spPr>
              <a:xfrm>
                <a:off x="7771707" y="4192686"/>
                <a:ext cx="151822" cy="107906"/>
              </a:xfrm>
              <a:custGeom>
                <a:avLst/>
                <a:gdLst/>
                <a:ahLst/>
                <a:cxnLst/>
                <a:rect l="l" t="t" r="r" b="b"/>
                <a:pathLst>
                  <a:path w="66" h="47" extrusionOk="0">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1" name="Google Shape;901;p30"/>
              <p:cNvSpPr/>
              <p:nvPr/>
            </p:nvSpPr>
            <p:spPr>
              <a:xfrm>
                <a:off x="7771707" y="4192686"/>
                <a:ext cx="151822" cy="107906"/>
              </a:xfrm>
              <a:custGeom>
                <a:avLst/>
                <a:gdLst/>
                <a:ahLst/>
                <a:cxnLst/>
                <a:rect l="l" t="t" r="r" b="b"/>
                <a:pathLst>
                  <a:path w="66" h="47" extrusionOk="0">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2" name="Google Shape;902;p30"/>
              <p:cNvSpPr/>
              <p:nvPr/>
            </p:nvSpPr>
            <p:spPr>
              <a:xfrm>
                <a:off x="7988774" y="4773623"/>
                <a:ext cx="232124" cy="276040"/>
              </a:xfrm>
              <a:custGeom>
                <a:avLst/>
                <a:gdLst/>
                <a:ahLst/>
                <a:cxnLst/>
                <a:rect l="l" t="t" r="r" b="b"/>
                <a:pathLst>
                  <a:path w="101" h="120" extrusionOk="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3" name="Google Shape;903;p30"/>
              <p:cNvSpPr/>
              <p:nvPr/>
            </p:nvSpPr>
            <p:spPr>
              <a:xfrm>
                <a:off x="5890872" y="3237839"/>
                <a:ext cx="264747" cy="168133"/>
              </a:xfrm>
              <a:custGeom>
                <a:avLst/>
                <a:gdLst/>
                <a:ahLst/>
                <a:cxnLst/>
                <a:rect l="l" t="t" r="r" b="b"/>
                <a:pathLst>
                  <a:path w="115" h="73" extrusionOk="0">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4" name="Google Shape;904;p30"/>
              <p:cNvSpPr/>
              <p:nvPr/>
            </p:nvSpPr>
            <p:spPr>
              <a:xfrm>
                <a:off x="5730267" y="3298066"/>
                <a:ext cx="366380" cy="311172"/>
              </a:xfrm>
              <a:custGeom>
                <a:avLst/>
                <a:gdLst/>
                <a:ahLst/>
                <a:cxnLst/>
                <a:rect l="l" t="t" r="r" b="b"/>
                <a:pathLst>
                  <a:path w="159" h="135" extrusionOk="0">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5" name="Google Shape;905;p30"/>
              <p:cNvSpPr/>
              <p:nvPr/>
            </p:nvSpPr>
            <p:spPr>
              <a:xfrm>
                <a:off x="5777947" y="2931686"/>
                <a:ext cx="754090" cy="355087"/>
              </a:xfrm>
              <a:custGeom>
                <a:avLst/>
                <a:gdLst/>
                <a:ahLst/>
                <a:cxnLst/>
                <a:rect l="l" t="t" r="r" b="b"/>
                <a:pathLst>
                  <a:path w="327" h="154" extrusionOk="0">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6" name="Google Shape;906;p30"/>
              <p:cNvSpPr/>
              <p:nvPr/>
            </p:nvSpPr>
            <p:spPr>
              <a:xfrm>
                <a:off x="5146820" y="3983146"/>
                <a:ext cx="341285" cy="356342"/>
              </a:xfrm>
              <a:custGeom>
                <a:avLst/>
                <a:gdLst/>
                <a:ahLst/>
                <a:cxnLst/>
                <a:rect l="l" t="t" r="r" b="b"/>
                <a:pathLst>
                  <a:path w="148" h="155" extrusionOk="0">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7" name="Google Shape;907;p30"/>
              <p:cNvSpPr/>
              <p:nvPr/>
            </p:nvSpPr>
            <p:spPr>
              <a:xfrm>
                <a:off x="5450464" y="4132459"/>
                <a:ext cx="30113" cy="38896"/>
              </a:xfrm>
              <a:custGeom>
                <a:avLst/>
                <a:gdLst/>
                <a:ahLst/>
                <a:cxnLst/>
                <a:rect l="l" t="t" r="r" b="b"/>
                <a:pathLst>
                  <a:path w="13" h="17" extrusionOk="0">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8" name="Google Shape;908;p30"/>
              <p:cNvSpPr/>
              <p:nvPr/>
            </p:nvSpPr>
            <p:spPr>
              <a:xfrm>
                <a:off x="5469284" y="4284281"/>
                <a:ext cx="198247" cy="318700"/>
              </a:xfrm>
              <a:custGeom>
                <a:avLst/>
                <a:gdLst/>
                <a:ahLst/>
                <a:cxnLst/>
                <a:rect l="l" t="t" r="r" b="b"/>
                <a:pathLst>
                  <a:path w="86" h="138" extrusionOk="0">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9" name="Google Shape;909;p30"/>
              <p:cNvSpPr/>
              <p:nvPr/>
            </p:nvSpPr>
            <p:spPr>
              <a:xfrm>
                <a:off x="5457992" y="4104855"/>
                <a:ext cx="200756" cy="203266"/>
              </a:xfrm>
              <a:custGeom>
                <a:avLst/>
                <a:gdLst/>
                <a:ahLst/>
                <a:cxnLst/>
                <a:rect l="l" t="t" r="r" b="b"/>
                <a:pathLst>
                  <a:path w="87" h="88" extrusionOk="0">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0" name="Google Shape;910;p30"/>
              <p:cNvSpPr/>
              <p:nvPr/>
            </p:nvSpPr>
            <p:spPr>
              <a:xfrm>
                <a:off x="5515709" y="4266714"/>
                <a:ext cx="61482" cy="144293"/>
              </a:xfrm>
              <a:custGeom>
                <a:avLst/>
                <a:gdLst/>
                <a:ahLst/>
                <a:cxnLst/>
                <a:rect l="l" t="t" r="r" b="b"/>
                <a:pathLst>
                  <a:path w="27" h="63" extrusionOk="0">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1" name="Google Shape;911;p30"/>
              <p:cNvSpPr/>
              <p:nvPr/>
            </p:nvSpPr>
            <p:spPr>
              <a:xfrm>
                <a:off x="6174440" y="3276736"/>
                <a:ext cx="143039" cy="97869"/>
              </a:xfrm>
              <a:custGeom>
                <a:avLst/>
                <a:gdLst/>
                <a:ahLst/>
                <a:cxnLst/>
                <a:rect l="l" t="t" r="r" b="b"/>
                <a:pathLst>
                  <a:path w="62" h="42" extrusionOk="0">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2" name="Google Shape;912;p30"/>
              <p:cNvSpPr/>
              <p:nvPr/>
            </p:nvSpPr>
            <p:spPr>
              <a:xfrm>
                <a:off x="3456704" y="3601710"/>
                <a:ext cx="16311" cy="35132"/>
              </a:xfrm>
              <a:custGeom>
                <a:avLst/>
                <a:gdLst/>
                <a:ahLst/>
                <a:cxnLst/>
                <a:rect l="l" t="t" r="r" b="b"/>
                <a:pathLst>
                  <a:path w="7" h="15" extrusionOk="0">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3" name="Google Shape;913;p30"/>
              <p:cNvSpPr/>
              <p:nvPr/>
            </p:nvSpPr>
            <p:spPr>
              <a:xfrm>
                <a:off x="3762857" y="3884023"/>
                <a:ext cx="23840" cy="17566"/>
              </a:xfrm>
              <a:custGeom>
                <a:avLst/>
                <a:gdLst/>
                <a:ahLst/>
                <a:cxnLst/>
                <a:rect l="l" t="t" r="r" b="b"/>
                <a:pathLst>
                  <a:path w="10" h="8" extrusionOk="0">
                    <a:moveTo>
                      <a:pt x="2" y="7"/>
                    </a:moveTo>
                    <a:cubicBezTo>
                      <a:pt x="1" y="6"/>
                      <a:pt x="3" y="4"/>
                      <a:pt x="2" y="4"/>
                    </a:cubicBezTo>
                    <a:cubicBezTo>
                      <a:pt x="0" y="3"/>
                      <a:pt x="6" y="0"/>
                      <a:pt x="7" y="2"/>
                    </a:cubicBezTo>
                    <a:cubicBezTo>
                      <a:pt x="9" y="4"/>
                      <a:pt x="10" y="6"/>
                      <a:pt x="8" y="7"/>
                    </a:cubicBezTo>
                    <a:cubicBezTo>
                      <a:pt x="6" y="7"/>
                      <a:pt x="3" y="8"/>
                      <a:pt x="2"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4" name="Google Shape;914;p30"/>
              <p:cNvSpPr/>
              <p:nvPr/>
            </p:nvSpPr>
            <p:spPr>
              <a:xfrm>
                <a:off x="5717720" y="3267953"/>
                <a:ext cx="62736" cy="52698"/>
              </a:xfrm>
              <a:custGeom>
                <a:avLst/>
                <a:gdLst/>
                <a:ahLst/>
                <a:cxnLst/>
                <a:rect l="l" t="t" r="r" b="b"/>
                <a:pathLst>
                  <a:path w="27" h="23" extrusionOk="0">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5" name="Google Shape;915;p30"/>
              <p:cNvSpPr/>
              <p:nvPr/>
            </p:nvSpPr>
            <p:spPr>
              <a:xfrm>
                <a:off x="5745324" y="3256660"/>
                <a:ext cx="92850" cy="75284"/>
              </a:xfrm>
              <a:custGeom>
                <a:avLst/>
                <a:gdLst/>
                <a:ahLst/>
                <a:cxnLst/>
                <a:rect l="l" t="t" r="r" b="b"/>
                <a:pathLst>
                  <a:path w="40" h="33" extrusionOk="0">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6" name="Google Shape;916;p30"/>
              <p:cNvSpPr/>
              <p:nvPr/>
            </p:nvSpPr>
            <p:spPr>
              <a:xfrm>
                <a:off x="6041439" y="3334453"/>
                <a:ext cx="264747" cy="189464"/>
              </a:xfrm>
              <a:custGeom>
                <a:avLst/>
                <a:gdLst/>
                <a:ahLst/>
                <a:cxnLst/>
                <a:rect l="l" t="t" r="r" b="b"/>
                <a:pathLst>
                  <a:path w="115" h="82" extrusionOk="0">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7" name="Google Shape;917;p30"/>
              <p:cNvSpPr/>
              <p:nvPr/>
            </p:nvSpPr>
            <p:spPr>
              <a:xfrm>
                <a:off x="6050223" y="3362057"/>
                <a:ext cx="306153" cy="277294"/>
              </a:xfrm>
              <a:custGeom>
                <a:avLst/>
                <a:gdLst/>
                <a:ahLst/>
                <a:cxnLst/>
                <a:rect l="l" t="t" r="r" b="b"/>
                <a:pathLst>
                  <a:path w="133" h="120" extrusionOk="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8" name="Google Shape;918;p30"/>
              <p:cNvSpPr/>
              <p:nvPr/>
            </p:nvSpPr>
            <p:spPr>
              <a:xfrm>
                <a:off x="6663784" y="3980637"/>
                <a:ext cx="851959" cy="311172"/>
              </a:xfrm>
              <a:custGeom>
                <a:avLst/>
                <a:gdLst/>
                <a:ahLst/>
                <a:cxnLst/>
                <a:rect l="l" t="t" r="r" b="b"/>
                <a:pathLst>
                  <a:path w="370" h="135" extrusionOk="0">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9" name="Google Shape;919;p30"/>
              <p:cNvSpPr/>
              <p:nvPr/>
            </p:nvSpPr>
            <p:spPr>
              <a:xfrm>
                <a:off x="7200806" y="4242875"/>
                <a:ext cx="61482" cy="26349"/>
              </a:xfrm>
              <a:custGeom>
                <a:avLst/>
                <a:gdLst/>
                <a:ahLst/>
                <a:cxnLst/>
                <a:rect l="l" t="t" r="r" b="b"/>
                <a:pathLst>
                  <a:path w="27" h="11" extrusionOk="0">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0" name="Google Shape;920;p30"/>
              <p:cNvSpPr/>
              <p:nvPr/>
            </p:nvSpPr>
            <p:spPr>
              <a:xfrm>
                <a:off x="5045187" y="3136207"/>
                <a:ext cx="214558" cy="233379"/>
              </a:xfrm>
              <a:custGeom>
                <a:avLst/>
                <a:gdLst/>
                <a:ahLst/>
                <a:cxnLst/>
                <a:rect l="l" t="t" r="r" b="b"/>
                <a:pathLst>
                  <a:path w="93" h="101" extrusionOk="0">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1" name="Google Shape;921;p30"/>
              <p:cNvSpPr/>
              <p:nvPr/>
            </p:nvSpPr>
            <p:spPr>
              <a:xfrm>
                <a:off x="5259745" y="3221528"/>
                <a:ext cx="22585" cy="30113"/>
              </a:xfrm>
              <a:custGeom>
                <a:avLst/>
                <a:gdLst/>
                <a:ahLst/>
                <a:cxnLst/>
                <a:rect l="l" t="t" r="r" b="b"/>
                <a:pathLst>
                  <a:path w="10" h="13" extrusionOk="0">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2" name="Google Shape;922;p30"/>
              <p:cNvSpPr/>
              <p:nvPr/>
            </p:nvSpPr>
            <p:spPr>
              <a:xfrm>
                <a:off x="5266019" y="3155028"/>
                <a:ext cx="76538" cy="92850"/>
              </a:xfrm>
              <a:custGeom>
                <a:avLst/>
                <a:gdLst/>
                <a:ahLst/>
                <a:cxnLst/>
                <a:rect l="l" t="t" r="r" b="b"/>
                <a:pathLst>
                  <a:path w="33" h="40" extrusionOk="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923" name="Google Shape;923;p30"/>
          <p:cNvSpPr txBox="1">
            <a:spLocks noGrp="1"/>
          </p:cNvSpPr>
          <p:nvPr>
            <p:ph type="body" idx="1"/>
          </p:nvPr>
        </p:nvSpPr>
        <p:spPr>
          <a:xfrm>
            <a:off x="6108111" y="2605399"/>
            <a:ext cx="470585" cy="568049"/>
          </a:xfrm>
          <a:prstGeom prst="rect">
            <a:avLst/>
          </a:prstGeom>
          <a:solidFill>
            <a:schemeClr val="accent1"/>
          </a:solidFill>
          <a:ln>
            <a:noFill/>
          </a:ln>
        </p:spPr>
        <p:txBody>
          <a:bodyPr spcFirstLastPara="1" wrap="square" lIns="640075" tIns="0" rIns="0" bIns="0" anchor="ctr" anchorCtr="0">
            <a:noAutofit/>
          </a:bodyPr>
          <a:lstStyle>
            <a:lvl1pPr marL="457200" lvl="0" indent="-228600" algn="l">
              <a:spcBef>
                <a:spcPts val="1000"/>
              </a:spcBef>
              <a:spcAft>
                <a:spcPts val="0"/>
              </a:spcAft>
              <a:buClr>
                <a:schemeClr val="dk1"/>
              </a:buClr>
              <a:buSzPts val="2400"/>
              <a:buNone/>
              <a:defRPr sz="2400" b="1"/>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4" name="Google Shape;924;p30"/>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esktop Screenshot">
  <p:cSld name="Desktop Screenshot">
    <p:bg>
      <p:bgPr>
        <a:solidFill>
          <a:schemeClr val="lt1"/>
        </a:solidFill>
        <a:effectLst/>
      </p:bgPr>
    </p:bg>
    <p:spTree>
      <p:nvGrpSpPr>
        <p:cNvPr id="1" name="Shape 925"/>
        <p:cNvGrpSpPr/>
        <p:nvPr/>
      </p:nvGrpSpPr>
      <p:grpSpPr>
        <a:xfrm>
          <a:off x="0" y="0"/>
          <a:ext cx="0" cy="0"/>
          <a:chOff x="0" y="0"/>
          <a:chExt cx="0" cy="0"/>
        </a:xfrm>
      </p:grpSpPr>
      <p:pic>
        <p:nvPicPr>
          <p:cNvPr id="926" name="Google Shape;926;p31"/>
          <p:cNvPicPr preferRelativeResize="0"/>
          <p:nvPr/>
        </p:nvPicPr>
        <p:blipFill rotWithShape="1">
          <a:blip r:embed="rId2">
            <a:alphaModFix/>
          </a:blip>
          <a:srcRect/>
          <a:stretch/>
        </p:blipFill>
        <p:spPr>
          <a:xfrm>
            <a:off x="2526764" y="1040665"/>
            <a:ext cx="6579136" cy="5534114"/>
          </a:xfrm>
          <a:prstGeom prst="rect">
            <a:avLst/>
          </a:prstGeom>
          <a:noFill/>
          <a:ln>
            <a:noFill/>
          </a:ln>
        </p:spPr>
      </p:pic>
      <p:sp>
        <p:nvSpPr>
          <p:cNvPr id="927" name="Google Shape;927;p31"/>
          <p:cNvSpPr>
            <a:spLocks noGrp="1"/>
          </p:cNvSpPr>
          <p:nvPr>
            <p:ph type="pic" idx="2"/>
          </p:nvPr>
        </p:nvSpPr>
        <p:spPr>
          <a:xfrm>
            <a:off x="2795588" y="1400175"/>
            <a:ext cx="6029325" cy="3386137"/>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aptop Screenshot">
  <p:cSld name="Laptop Screenshot">
    <p:spTree>
      <p:nvGrpSpPr>
        <p:cNvPr id="1" name="Shape 928"/>
        <p:cNvGrpSpPr/>
        <p:nvPr/>
      </p:nvGrpSpPr>
      <p:grpSpPr>
        <a:xfrm>
          <a:off x="0" y="0"/>
          <a:ext cx="0" cy="0"/>
          <a:chOff x="0" y="0"/>
          <a:chExt cx="0" cy="0"/>
        </a:xfrm>
      </p:grpSpPr>
      <p:sp>
        <p:nvSpPr>
          <p:cNvPr id="929" name="Google Shape;929;p32"/>
          <p:cNvSpPr/>
          <p:nvPr/>
        </p:nvSpPr>
        <p:spPr>
          <a:xfrm>
            <a:off x="2778011" y="1296369"/>
            <a:ext cx="6805516" cy="4411454"/>
          </a:xfrm>
          <a:prstGeom prst="rect">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pic>
        <p:nvPicPr>
          <p:cNvPr id="930" name="Google Shape;930;p32"/>
          <p:cNvPicPr preferRelativeResize="0"/>
          <p:nvPr/>
        </p:nvPicPr>
        <p:blipFill rotWithShape="1">
          <a:blip r:embed="rId2">
            <a:alphaModFix/>
          </a:blip>
          <a:srcRect/>
          <a:stretch/>
        </p:blipFill>
        <p:spPr>
          <a:xfrm>
            <a:off x="1445418" y="862802"/>
            <a:ext cx="9297988" cy="5609576"/>
          </a:xfrm>
          <a:prstGeom prst="rect">
            <a:avLst/>
          </a:prstGeom>
          <a:noFill/>
          <a:ln>
            <a:noFill/>
          </a:ln>
        </p:spPr>
      </p:pic>
      <p:sp>
        <p:nvSpPr>
          <p:cNvPr id="931" name="Google Shape;931;p32"/>
          <p:cNvSpPr>
            <a:spLocks noGrp="1"/>
          </p:cNvSpPr>
          <p:nvPr>
            <p:ph type="pic" idx="2"/>
          </p:nvPr>
        </p:nvSpPr>
        <p:spPr>
          <a:xfrm>
            <a:off x="2814043" y="1523758"/>
            <a:ext cx="6568082" cy="409235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Full Image">
  <p:cSld name="Full Image">
    <p:bg>
      <p:bgPr>
        <a:solidFill>
          <a:schemeClr val="lt2"/>
        </a:solidFill>
        <a:effectLst/>
      </p:bgPr>
    </p:bg>
    <p:spTree>
      <p:nvGrpSpPr>
        <p:cNvPr id="1" name="Shape 932"/>
        <p:cNvGrpSpPr/>
        <p:nvPr/>
      </p:nvGrpSpPr>
      <p:grpSpPr>
        <a:xfrm>
          <a:off x="0" y="0"/>
          <a:ext cx="0" cy="0"/>
          <a:chOff x="0" y="0"/>
          <a:chExt cx="0" cy="0"/>
        </a:xfrm>
      </p:grpSpPr>
      <p:sp>
        <p:nvSpPr>
          <p:cNvPr id="933" name="Google Shape;933;p33"/>
          <p:cNvSpPr>
            <a:spLocks noGrp="1"/>
          </p:cNvSpPr>
          <p:nvPr>
            <p:ph type="pic" idx="2"/>
          </p:nvPr>
        </p:nvSpPr>
        <p:spPr>
          <a:xfrm>
            <a:off x="-1" y="0"/>
            <a:ext cx="12188825" cy="6858000"/>
          </a:xfrm>
          <a:prstGeom prst="rect">
            <a:avLst/>
          </a:prstGeom>
          <a:solidFill>
            <a:schemeClr val="lt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Full Image">
  <p:cSld name="Full Image">
    <p:bg>
      <p:bgPr>
        <a:solidFill>
          <a:schemeClr val="lt2"/>
        </a:solidFill>
        <a:effectLst/>
      </p:bgPr>
    </p:bg>
    <p:spTree>
      <p:nvGrpSpPr>
        <p:cNvPr id="1" name="Shape 945"/>
        <p:cNvGrpSpPr/>
        <p:nvPr/>
      </p:nvGrpSpPr>
      <p:grpSpPr>
        <a:xfrm>
          <a:off x="0" y="0"/>
          <a:ext cx="0" cy="0"/>
          <a:chOff x="0" y="0"/>
          <a:chExt cx="0" cy="0"/>
        </a:xfrm>
      </p:grpSpPr>
      <p:sp>
        <p:nvSpPr>
          <p:cNvPr id="946" name="Google Shape;946;p13"/>
          <p:cNvSpPr>
            <a:spLocks noGrp="1"/>
          </p:cNvSpPr>
          <p:nvPr>
            <p:ph type="pic" idx="2"/>
          </p:nvPr>
        </p:nvSpPr>
        <p:spPr>
          <a:xfrm>
            <a:off x="-1" y="0"/>
            <a:ext cx="12188825" cy="6858000"/>
          </a:xfrm>
          <a:prstGeom prst="rect">
            <a:avLst/>
          </a:prstGeom>
          <a:solidFill>
            <a:schemeClr val="lt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947"/>
        <p:cNvGrpSpPr/>
        <p:nvPr/>
      </p:nvGrpSpPr>
      <p:grpSpPr>
        <a:xfrm>
          <a:off x="0" y="0"/>
          <a:ext cx="0" cy="0"/>
          <a:chOff x="0" y="0"/>
          <a:chExt cx="0" cy="0"/>
        </a:xfrm>
      </p:grpSpPr>
      <p:sp>
        <p:nvSpPr>
          <p:cNvPr id="948" name="Google Shape;948;p34"/>
          <p:cNvSpPr txBox="1">
            <a:spLocks noGrp="1"/>
          </p:cNvSpPr>
          <p:nvPr>
            <p:ph type="body" idx="1"/>
          </p:nvPr>
        </p:nvSpPr>
        <p:spPr>
          <a:xfrm>
            <a:off x="1466850" y="1574800"/>
            <a:ext cx="10342563"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 Quote Testimonial">
  <p:cSld name="2 Quote Testimonial">
    <p:bg>
      <p:bgPr>
        <a:solidFill>
          <a:schemeClr val="lt1"/>
        </a:solidFill>
        <a:effectLst/>
      </p:bgPr>
    </p:bg>
    <p:spTree>
      <p:nvGrpSpPr>
        <p:cNvPr id="1" name="Shape 949"/>
        <p:cNvGrpSpPr/>
        <p:nvPr/>
      </p:nvGrpSpPr>
      <p:grpSpPr>
        <a:xfrm>
          <a:off x="0" y="0"/>
          <a:ext cx="0" cy="0"/>
          <a:chOff x="0" y="0"/>
          <a:chExt cx="0" cy="0"/>
        </a:xfrm>
      </p:grpSpPr>
      <p:sp>
        <p:nvSpPr>
          <p:cNvPr id="950" name="Google Shape;950;p35"/>
          <p:cNvSpPr txBox="1">
            <a:spLocks noGrp="1"/>
          </p:cNvSpPr>
          <p:nvPr>
            <p:ph type="body" idx="1"/>
          </p:nvPr>
        </p:nvSpPr>
        <p:spPr>
          <a:xfrm>
            <a:off x="1162050" y="1574800"/>
            <a:ext cx="4879746"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1" name="Google Shape;951;p35"/>
          <p:cNvSpPr txBox="1">
            <a:spLocks noGrp="1"/>
          </p:cNvSpPr>
          <p:nvPr>
            <p:ph type="body" idx="2"/>
          </p:nvPr>
        </p:nvSpPr>
        <p:spPr>
          <a:xfrm>
            <a:off x="6929668" y="1574800"/>
            <a:ext cx="4879746"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952" name="Google Shape;952;p35"/>
          <p:cNvCxnSpPr/>
          <p:nvPr/>
        </p:nvCxnSpPr>
        <p:spPr>
          <a:xfrm>
            <a:off x="6485732" y="1574800"/>
            <a:ext cx="0" cy="3932238"/>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Statement">
  <p:cSld name="3 Statement">
    <p:spTree>
      <p:nvGrpSpPr>
        <p:cNvPr id="1" name="Shape 953"/>
        <p:cNvGrpSpPr/>
        <p:nvPr/>
      </p:nvGrpSpPr>
      <p:grpSpPr>
        <a:xfrm>
          <a:off x="0" y="0"/>
          <a:ext cx="0" cy="0"/>
          <a:chOff x="0" y="0"/>
          <a:chExt cx="0" cy="0"/>
        </a:xfrm>
      </p:grpSpPr>
      <p:sp>
        <p:nvSpPr>
          <p:cNvPr id="954" name="Google Shape;954;p36"/>
          <p:cNvSpPr txBox="1">
            <a:spLocks noGrp="1"/>
          </p:cNvSpPr>
          <p:nvPr>
            <p:ph type="body" idx="1"/>
          </p:nvPr>
        </p:nvSpPr>
        <p:spPr>
          <a:xfrm>
            <a:off x="1162050" y="2441753"/>
            <a:ext cx="3433467" cy="2201057"/>
          </a:xfrm>
          <a:prstGeom prst="rect">
            <a:avLst/>
          </a:prstGeom>
          <a:solidFill>
            <a:schemeClr val="accent1"/>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5" name="Google Shape;955;p36"/>
          <p:cNvSpPr txBox="1">
            <a:spLocks noGrp="1"/>
          </p:cNvSpPr>
          <p:nvPr>
            <p:ph type="body" idx="2"/>
          </p:nvPr>
        </p:nvSpPr>
        <p:spPr>
          <a:xfrm>
            <a:off x="4769936" y="2441753"/>
            <a:ext cx="3431590" cy="2201057"/>
          </a:xfrm>
          <a:prstGeom prst="rect">
            <a:avLst/>
          </a:prstGeom>
          <a:solidFill>
            <a:schemeClr val="accent2"/>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6" name="Google Shape;956;p36"/>
          <p:cNvSpPr txBox="1">
            <a:spLocks noGrp="1"/>
          </p:cNvSpPr>
          <p:nvPr>
            <p:ph type="body" idx="3"/>
          </p:nvPr>
        </p:nvSpPr>
        <p:spPr>
          <a:xfrm>
            <a:off x="8375945" y="2441753"/>
            <a:ext cx="3433469" cy="2201057"/>
          </a:xfrm>
          <a:prstGeom prst="rect">
            <a:avLst/>
          </a:prstGeom>
          <a:solidFill>
            <a:schemeClr val="accent3"/>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7" name="Google Shape;957;p36"/>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Statement">
  <p:cSld name="4 Statement">
    <p:spTree>
      <p:nvGrpSpPr>
        <p:cNvPr id="1" name="Shape 958"/>
        <p:cNvGrpSpPr/>
        <p:nvPr/>
      </p:nvGrpSpPr>
      <p:grpSpPr>
        <a:xfrm>
          <a:off x="0" y="0"/>
          <a:ext cx="0" cy="0"/>
          <a:chOff x="0" y="0"/>
          <a:chExt cx="0" cy="0"/>
        </a:xfrm>
      </p:grpSpPr>
      <p:sp>
        <p:nvSpPr>
          <p:cNvPr id="959" name="Google Shape;959;p37"/>
          <p:cNvSpPr txBox="1">
            <a:spLocks noGrp="1"/>
          </p:cNvSpPr>
          <p:nvPr>
            <p:ph type="body" idx="1"/>
          </p:nvPr>
        </p:nvSpPr>
        <p:spPr>
          <a:xfrm>
            <a:off x="1162049" y="2425127"/>
            <a:ext cx="2561042"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0" name="Google Shape;960;p37"/>
          <p:cNvSpPr txBox="1">
            <a:spLocks noGrp="1"/>
          </p:cNvSpPr>
          <p:nvPr>
            <p:ph type="body" idx="2"/>
          </p:nvPr>
        </p:nvSpPr>
        <p:spPr>
          <a:xfrm>
            <a:off x="3857956" y="2425126"/>
            <a:ext cx="2559642" cy="2322913"/>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1" name="Google Shape;961;p37"/>
          <p:cNvSpPr txBox="1">
            <a:spLocks noGrp="1"/>
          </p:cNvSpPr>
          <p:nvPr>
            <p:ph type="body" idx="3"/>
          </p:nvPr>
        </p:nvSpPr>
        <p:spPr>
          <a:xfrm>
            <a:off x="6552463" y="2425127"/>
            <a:ext cx="2561043"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2" name="Google Shape;962;p37"/>
          <p:cNvSpPr txBox="1">
            <a:spLocks noGrp="1"/>
          </p:cNvSpPr>
          <p:nvPr>
            <p:ph type="body" idx="4"/>
          </p:nvPr>
        </p:nvSpPr>
        <p:spPr>
          <a:xfrm>
            <a:off x="9248371" y="2425127"/>
            <a:ext cx="2561043"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3" name="Google Shape;963;p37"/>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nn Diagram">
  <p:cSld name="Venn Diagram">
    <p:spTree>
      <p:nvGrpSpPr>
        <p:cNvPr id="1" name="Shape 964"/>
        <p:cNvGrpSpPr/>
        <p:nvPr/>
      </p:nvGrpSpPr>
      <p:grpSpPr>
        <a:xfrm>
          <a:off x="0" y="0"/>
          <a:ext cx="0" cy="0"/>
          <a:chOff x="0" y="0"/>
          <a:chExt cx="0" cy="0"/>
        </a:xfrm>
      </p:grpSpPr>
      <p:sp>
        <p:nvSpPr>
          <p:cNvPr id="965" name="Google Shape;965;p38"/>
          <p:cNvSpPr>
            <a:spLocks noGrp="1"/>
          </p:cNvSpPr>
          <p:nvPr>
            <p:ph type="body" idx="1"/>
          </p:nvPr>
        </p:nvSpPr>
        <p:spPr>
          <a:xfrm>
            <a:off x="7773128" y="1852327"/>
            <a:ext cx="3753483" cy="3753483"/>
          </a:xfrm>
          <a:prstGeom prst="ellipse">
            <a:avLst/>
          </a:prstGeom>
          <a:solidFill>
            <a:schemeClr val="accent3">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6" name="Google Shape;966;p38"/>
          <p:cNvSpPr>
            <a:spLocks noGrp="1"/>
          </p:cNvSpPr>
          <p:nvPr>
            <p:ph type="body" idx="2"/>
          </p:nvPr>
        </p:nvSpPr>
        <p:spPr>
          <a:xfrm>
            <a:off x="4710396" y="1852327"/>
            <a:ext cx="3753483" cy="3753483"/>
          </a:xfrm>
          <a:prstGeom prst="ellipse">
            <a:avLst/>
          </a:prstGeom>
          <a:solidFill>
            <a:schemeClr val="accent2">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7" name="Google Shape;967;p38"/>
          <p:cNvSpPr>
            <a:spLocks noGrp="1"/>
          </p:cNvSpPr>
          <p:nvPr>
            <p:ph type="body" idx="3"/>
          </p:nvPr>
        </p:nvSpPr>
        <p:spPr>
          <a:xfrm>
            <a:off x="1647664" y="1852327"/>
            <a:ext cx="3753483" cy="3753483"/>
          </a:xfrm>
          <a:prstGeom prst="ellipse">
            <a:avLst/>
          </a:prstGeom>
          <a:solidFill>
            <a:schemeClr val="accent1">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8" name="Google Shape;968;p38"/>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436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Column Content">
  <p:cSld name="2 Column Content">
    <p:spTree>
      <p:nvGrpSpPr>
        <p:cNvPr id="1" name="Shape 44"/>
        <p:cNvGrpSpPr/>
        <p:nvPr/>
      </p:nvGrpSpPr>
      <p:grpSpPr>
        <a:xfrm>
          <a:off x="0" y="0"/>
          <a:ext cx="0" cy="0"/>
          <a:chOff x="0" y="0"/>
          <a:chExt cx="0" cy="0"/>
        </a:xfrm>
      </p:grpSpPr>
      <p:sp>
        <p:nvSpPr>
          <p:cNvPr id="45" name="Google Shape;45;p11"/>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1"/>
          <p:cNvSpPr txBox="1">
            <a:spLocks noGrp="1"/>
          </p:cNvSpPr>
          <p:nvPr>
            <p:ph type="body" idx="1"/>
          </p:nvPr>
        </p:nvSpPr>
        <p:spPr>
          <a:xfrm>
            <a:off x="381653" y="1171575"/>
            <a:ext cx="5497831"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11"/>
          <p:cNvSpPr txBox="1">
            <a:spLocks noGrp="1"/>
          </p:cNvSpPr>
          <p:nvPr>
            <p:ph type="body" idx="2"/>
          </p:nvPr>
        </p:nvSpPr>
        <p:spPr>
          <a:xfrm>
            <a:off x="6312553" y="1171575"/>
            <a:ext cx="5497831"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11"/>
          <p:cNvSpPr txBox="1">
            <a:spLocks noGrp="1"/>
          </p:cNvSpPr>
          <p:nvPr>
            <p:ph type="body" idx="3"/>
          </p:nvPr>
        </p:nvSpPr>
        <p:spPr>
          <a:xfrm>
            <a:off x="381001" y="1781174"/>
            <a:ext cx="5498484"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11"/>
          <p:cNvSpPr txBox="1">
            <a:spLocks noGrp="1"/>
          </p:cNvSpPr>
          <p:nvPr>
            <p:ph type="body" idx="4"/>
          </p:nvPr>
        </p:nvSpPr>
        <p:spPr>
          <a:xfrm>
            <a:off x="6311901" y="1781174"/>
            <a:ext cx="5498484"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6 Photos">
  <p:cSld name="6 Photos">
    <p:spTree>
      <p:nvGrpSpPr>
        <p:cNvPr id="1" name="Shape 969"/>
        <p:cNvGrpSpPr/>
        <p:nvPr/>
      </p:nvGrpSpPr>
      <p:grpSpPr>
        <a:xfrm>
          <a:off x="0" y="0"/>
          <a:ext cx="0" cy="0"/>
          <a:chOff x="0" y="0"/>
          <a:chExt cx="0" cy="0"/>
        </a:xfrm>
      </p:grpSpPr>
      <p:sp>
        <p:nvSpPr>
          <p:cNvPr id="970" name="Google Shape;970;p39"/>
          <p:cNvSpPr>
            <a:spLocks noGrp="1"/>
          </p:cNvSpPr>
          <p:nvPr>
            <p:ph type="pic" idx="2"/>
          </p:nvPr>
        </p:nvSpPr>
        <p:spPr>
          <a:xfrm>
            <a:off x="1162049" y="1168400"/>
            <a:ext cx="3362938" cy="2365224"/>
          </a:xfrm>
          <a:prstGeom prst="rect">
            <a:avLst/>
          </a:prstGeom>
          <a:noFill/>
          <a:ln>
            <a:noFill/>
          </a:ln>
        </p:spPr>
      </p:sp>
      <p:sp>
        <p:nvSpPr>
          <p:cNvPr id="971" name="Google Shape;971;p39"/>
          <p:cNvSpPr>
            <a:spLocks noGrp="1"/>
          </p:cNvSpPr>
          <p:nvPr>
            <p:ph type="pic" idx="3"/>
          </p:nvPr>
        </p:nvSpPr>
        <p:spPr>
          <a:xfrm>
            <a:off x="4802675" y="1168400"/>
            <a:ext cx="3362938" cy="2365224"/>
          </a:xfrm>
          <a:prstGeom prst="rect">
            <a:avLst/>
          </a:prstGeom>
          <a:noFill/>
          <a:ln>
            <a:noFill/>
          </a:ln>
        </p:spPr>
      </p:sp>
      <p:sp>
        <p:nvSpPr>
          <p:cNvPr id="972" name="Google Shape;972;p39"/>
          <p:cNvSpPr>
            <a:spLocks noGrp="1"/>
          </p:cNvSpPr>
          <p:nvPr>
            <p:ph type="pic" idx="4"/>
          </p:nvPr>
        </p:nvSpPr>
        <p:spPr>
          <a:xfrm>
            <a:off x="8443300" y="1168400"/>
            <a:ext cx="3362938" cy="2365224"/>
          </a:xfrm>
          <a:prstGeom prst="rect">
            <a:avLst/>
          </a:prstGeom>
          <a:noFill/>
          <a:ln>
            <a:noFill/>
          </a:ln>
        </p:spPr>
      </p:sp>
      <p:sp>
        <p:nvSpPr>
          <p:cNvPr id="973" name="Google Shape;973;p39"/>
          <p:cNvSpPr>
            <a:spLocks noGrp="1"/>
          </p:cNvSpPr>
          <p:nvPr>
            <p:ph type="pic" idx="5"/>
          </p:nvPr>
        </p:nvSpPr>
        <p:spPr>
          <a:xfrm>
            <a:off x="1162049" y="3806977"/>
            <a:ext cx="3362938" cy="2365224"/>
          </a:xfrm>
          <a:prstGeom prst="rect">
            <a:avLst/>
          </a:prstGeom>
          <a:noFill/>
          <a:ln>
            <a:noFill/>
          </a:ln>
        </p:spPr>
      </p:sp>
      <p:sp>
        <p:nvSpPr>
          <p:cNvPr id="974" name="Google Shape;974;p39"/>
          <p:cNvSpPr>
            <a:spLocks noGrp="1"/>
          </p:cNvSpPr>
          <p:nvPr>
            <p:ph type="pic" idx="6"/>
          </p:nvPr>
        </p:nvSpPr>
        <p:spPr>
          <a:xfrm>
            <a:off x="4802675" y="3806977"/>
            <a:ext cx="3330200" cy="2365224"/>
          </a:xfrm>
          <a:prstGeom prst="rect">
            <a:avLst/>
          </a:prstGeom>
          <a:noFill/>
          <a:ln>
            <a:noFill/>
          </a:ln>
        </p:spPr>
      </p:sp>
      <p:sp>
        <p:nvSpPr>
          <p:cNvPr id="975" name="Google Shape;975;p39"/>
          <p:cNvSpPr>
            <a:spLocks noGrp="1"/>
          </p:cNvSpPr>
          <p:nvPr>
            <p:ph type="pic" idx="7"/>
          </p:nvPr>
        </p:nvSpPr>
        <p:spPr>
          <a:xfrm>
            <a:off x="8443300" y="3806977"/>
            <a:ext cx="3362938" cy="2365224"/>
          </a:xfrm>
          <a:prstGeom prst="rect">
            <a:avLst/>
          </a:prstGeom>
          <a:noFill/>
          <a:ln>
            <a:noFill/>
          </a:ln>
        </p:spPr>
      </p:sp>
      <p:sp>
        <p:nvSpPr>
          <p:cNvPr id="976" name="Google Shape;976;p39"/>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977"/>
        <p:cNvGrpSpPr/>
        <p:nvPr/>
      </p:nvGrpSpPr>
      <p:grpSpPr>
        <a:xfrm>
          <a:off x="0" y="0"/>
          <a:ext cx="0" cy="0"/>
          <a:chOff x="0" y="0"/>
          <a:chExt cx="0" cy="0"/>
        </a:xfrm>
      </p:grpSpPr>
      <p:sp>
        <p:nvSpPr>
          <p:cNvPr id="978" name="Google Shape;978;p40"/>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US Map">
  <p:cSld name="US Map">
    <p:bg>
      <p:bgPr>
        <a:solidFill>
          <a:schemeClr val="lt1"/>
        </a:solidFill>
        <a:effectLst/>
      </p:bgPr>
    </p:bg>
    <p:spTree>
      <p:nvGrpSpPr>
        <p:cNvPr id="1" name="Shape 979"/>
        <p:cNvGrpSpPr/>
        <p:nvPr/>
      </p:nvGrpSpPr>
      <p:grpSpPr>
        <a:xfrm>
          <a:off x="0" y="0"/>
          <a:ext cx="0" cy="0"/>
          <a:chOff x="0" y="0"/>
          <a:chExt cx="0" cy="0"/>
        </a:xfrm>
      </p:grpSpPr>
      <p:grpSp>
        <p:nvGrpSpPr>
          <p:cNvPr id="980" name="Google Shape;980;p41"/>
          <p:cNvGrpSpPr/>
          <p:nvPr/>
        </p:nvGrpSpPr>
        <p:grpSpPr>
          <a:xfrm>
            <a:off x="2379715" y="1231900"/>
            <a:ext cx="7785153" cy="5092700"/>
            <a:chOff x="1757363" y="1860550"/>
            <a:chExt cx="6414459" cy="3873500"/>
          </a:xfrm>
        </p:grpSpPr>
        <p:sp>
          <p:nvSpPr>
            <p:cNvPr id="981" name="Google Shape;981;p41"/>
            <p:cNvSpPr/>
            <p:nvPr/>
          </p:nvSpPr>
          <p:spPr>
            <a:xfrm>
              <a:off x="7697186" y="1860550"/>
              <a:ext cx="474636" cy="717550"/>
            </a:xfrm>
            <a:custGeom>
              <a:avLst/>
              <a:gdLst/>
              <a:ahLst/>
              <a:cxnLst/>
              <a:rect l="l" t="t" r="r" b="b"/>
              <a:pathLst>
                <a:path w="230" h="377" extrusionOk="0">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2" name="Google Shape;982;p41"/>
            <p:cNvSpPr/>
            <p:nvPr/>
          </p:nvSpPr>
          <p:spPr>
            <a:xfrm>
              <a:off x="5268691" y="4062413"/>
              <a:ext cx="607053" cy="561975"/>
            </a:xfrm>
            <a:custGeom>
              <a:avLst/>
              <a:gdLst/>
              <a:ahLst/>
              <a:cxnLst/>
              <a:rect l="l" t="t" r="r" b="b"/>
              <a:pathLst>
                <a:path w="294" h="295" extrusionOk="0">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3" name="Google Shape;983;p41"/>
            <p:cNvSpPr/>
            <p:nvPr/>
          </p:nvSpPr>
          <p:spPr>
            <a:xfrm>
              <a:off x="5354963" y="4603750"/>
              <a:ext cx="741189" cy="588963"/>
            </a:xfrm>
            <a:custGeom>
              <a:avLst/>
              <a:gdLst/>
              <a:ahLst/>
              <a:cxnLst/>
              <a:rect l="l" t="t" r="r" b="b"/>
              <a:pathLst>
                <a:path w="359" h="309" extrusionOk="0">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4" name="Google Shape;984;p41"/>
            <p:cNvSpPr/>
            <p:nvPr/>
          </p:nvSpPr>
          <p:spPr>
            <a:xfrm>
              <a:off x="4850151" y="2117725"/>
              <a:ext cx="825453" cy="923925"/>
            </a:xfrm>
            <a:custGeom>
              <a:avLst/>
              <a:gdLst/>
              <a:ahLst/>
              <a:cxnLst/>
              <a:rect l="l" t="t" r="r" b="b"/>
              <a:pathLst>
                <a:path w="400" h="485" extrusionOk="0">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5" name="Google Shape;985;p41"/>
            <p:cNvSpPr/>
            <p:nvPr/>
          </p:nvSpPr>
          <p:spPr>
            <a:xfrm>
              <a:off x="5380937" y="2435225"/>
              <a:ext cx="627688" cy="728663"/>
            </a:xfrm>
            <a:custGeom>
              <a:avLst/>
              <a:gdLst/>
              <a:ahLst/>
              <a:cxnLst/>
              <a:rect l="l" t="t" r="r" b="b"/>
              <a:pathLst>
                <a:path w="304" h="382" extrusionOk="0">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6" name="Google Shape;986;p41"/>
            <p:cNvSpPr/>
            <p:nvPr/>
          </p:nvSpPr>
          <p:spPr>
            <a:xfrm>
              <a:off x="5627771" y="2331821"/>
              <a:ext cx="677559" cy="288925"/>
            </a:xfrm>
            <a:custGeom>
              <a:avLst/>
              <a:gdLst/>
              <a:ahLst/>
              <a:cxnLst/>
              <a:rect l="l" t="t" r="r" b="b"/>
              <a:pathLst>
                <a:path w="327" h="152" extrusionOk="0">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7" name="Google Shape;987;p41"/>
            <p:cNvSpPr/>
            <p:nvPr/>
          </p:nvSpPr>
          <p:spPr>
            <a:xfrm>
              <a:off x="6096152" y="2536825"/>
              <a:ext cx="481514" cy="649288"/>
            </a:xfrm>
            <a:custGeom>
              <a:avLst/>
              <a:gdLst/>
              <a:ahLst/>
              <a:cxnLst/>
              <a:rect l="l" t="t" r="r" b="b"/>
              <a:pathLst>
                <a:path w="234" h="341" extrusionOk="0">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8" name="Google Shape;988;p41"/>
            <p:cNvSpPr/>
            <p:nvPr/>
          </p:nvSpPr>
          <p:spPr>
            <a:xfrm>
              <a:off x="6710082" y="4090988"/>
              <a:ext cx="619090" cy="485775"/>
            </a:xfrm>
            <a:custGeom>
              <a:avLst/>
              <a:gdLst/>
              <a:ahLst/>
              <a:cxnLst/>
              <a:rect l="l" t="t" r="r" b="b"/>
              <a:pathLst>
                <a:path w="300" h="255" extrusionOk="0">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9" name="Google Shape;989;p41"/>
            <p:cNvSpPr/>
            <p:nvPr/>
          </p:nvSpPr>
          <p:spPr>
            <a:xfrm>
              <a:off x="6630976" y="3375025"/>
              <a:ext cx="932074" cy="576263"/>
            </a:xfrm>
            <a:custGeom>
              <a:avLst/>
              <a:gdLst/>
              <a:ahLst/>
              <a:cxnLst/>
              <a:rect l="l" t="t" r="r" b="b"/>
              <a:pathLst>
                <a:path w="452" h="302" extrusionOk="0">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0" name="Google Shape;990;p41"/>
            <p:cNvSpPr/>
            <p:nvPr/>
          </p:nvSpPr>
          <p:spPr>
            <a:xfrm>
              <a:off x="6813264" y="2908300"/>
              <a:ext cx="715393" cy="466725"/>
            </a:xfrm>
            <a:custGeom>
              <a:avLst/>
              <a:gdLst/>
              <a:ahLst/>
              <a:cxnLst/>
              <a:rect l="l" t="t" r="r" b="b"/>
              <a:pathLst>
                <a:path w="347" h="245" extrusionOk="0">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1" name="Google Shape;991;p41"/>
            <p:cNvSpPr/>
            <p:nvPr/>
          </p:nvSpPr>
          <p:spPr>
            <a:xfrm>
              <a:off x="6990393" y="3279775"/>
              <a:ext cx="608772" cy="249238"/>
            </a:xfrm>
            <a:custGeom>
              <a:avLst/>
              <a:gdLst/>
              <a:ahLst/>
              <a:cxnLst/>
              <a:rect l="l" t="t" r="r" b="b"/>
              <a:pathLst>
                <a:path w="295" h="131" extrusionOk="0">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2" name="Google Shape;992;p41"/>
            <p:cNvSpPr/>
            <p:nvPr/>
          </p:nvSpPr>
          <p:spPr>
            <a:xfrm>
              <a:off x="2912997" y="2052638"/>
              <a:ext cx="1251937" cy="776287"/>
            </a:xfrm>
            <a:custGeom>
              <a:avLst/>
              <a:gdLst/>
              <a:ahLst/>
              <a:cxnLst/>
              <a:rect l="l" t="t" r="r" b="b"/>
              <a:pathLst>
                <a:path w="607" h="407" extrusionOk="0">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3" name="Google Shape;993;p41"/>
            <p:cNvSpPr/>
            <p:nvPr/>
          </p:nvSpPr>
          <p:spPr>
            <a:xfrm>
              <a:off x="5102169" y="3459163"/>
              <a:ext cx="832332" cy="679450"/>
            </a:xfrm>
            <a:custGeom>
              <a:avLst/>
              <a:gdLst/>
              <a:ahLst/>
              <a:cxnLst/>
              <a:rect l="l" t="t" r="r" b="b"/>
              <a:pathLst>
                <a:path w="403" h="357" extrusionOk="0">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4" name="Google Shape;994;p41"/>
            <p:cNvSpPr/>
            <p:nvPr/>
          </p:nvSpPr>
          <p:spPr>
            <a:xfrm>
              <a:off x="6013606" y="3173413"/>
              <a:ext cx="405848" cy="663575"/>
            </a:xfrm>
            <a:custGeom>
              <a:avLst/>
              <a:gdLst/>
              <a:ahLst/>
              <a:cxnLst/>
              <a:rect l="l" t="t" r="r" b="b"/>
              <a:pathLst>
                <a:path w="197" h="348" extrusionOk="0">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5" name="Google Shape;995;p41"/>
            <p:cNvSpPr/>
            <p:nvPr/>
          </p:nvSpPr>
          <p:spPr>
            <a:xfrm>
              <a:off x="6328310" y="3038475"/>
              <a:ext cx="522787" cy="598488"/>
            </a:xfrm>
            <a:custGeom>
              <a:avLst/>
              <a:gdLst/>
              <a:ahLst/>
              <a:cxnLst/>
              <a:rect l="l" t="t" r="r" b="b"/>
              <a:pathLst>
                <a:path w="253" h="314" extrusionOk="0">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6" name="Google Shape;996;p41"/>
            <p:cNvSpPr/>
            <p:nvPr/>
          </p:nvSpPr>
          <p:spPr>
            <a:xfrm>
              <a:off x="5865713" y="3579813"/>
              <a:ext cx="918317" cy="506412"/>
            </a:xfrm>
            <a:custGeom>
              <a:avLst/>
              <a:gdLst/>
              <a:ahLst/>
              <a:cxnLst/>
              <a:rect l="l" t="t" r="r" b="b"/>
              <a:pathLst>
                <a:path w="445" h="266" extrusionOk="0">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7" name="Google Shape;997;p41"/>
            <p:cNvSpPr/>
            <p:nvPr/>
          </p:nvSpPr>
          <p:spPr>
            <a:xfrm>
              <a:off x="5802084" y="3905250"/>
              <a:ext cx="1059332" cy="384175"/>
            </a:xfrm>
            <a:custGeom>
              <a:avLst/>
              <a:gdLst/>
              <a:ahLst/>
              <a:cxnLst/>
              <a:rect l="l" t="t" r="r" b="b"/>
              <a:pathLst>
                <a:path w="513" h="202" extrusionOk="0">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8" name="Google Shape;998;p41"/>
            <p:cNvSpPr/>
            <p:nvPr/>
          </p:nvSpPr>
          <p:spPr>
            <a:xfrm>
              <a:off x="6269840" y="4787900"/>
              <a:ext cx="1159074" cy="777875"/>
            </a:xfrm>
            <a:custGeom>
              <a:avLst/>
              <a:gdLst/>
              <a:ahLst/>
              <a:cxnLst/>
              <a:rect l="l" t="t" r="r" b="b"/>
              <a:pathLst>
                <a:path w="561" h="409" extrusionOk="0">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9" name="Google Shape;999;p41"/>
            <p:cNvSpPr/>
            <p:nvPr/>
          </p:nvSpPr>
          <p:spPr>
            <a:xfrm>
              <a:off x="6696324" y="3260725"/>
              <a:ext cx="529666" cy="549275"/>
            </a:xfrm>
            <a:custGeom>
              <a:avLst/>
              <a:gdLst/>
              <a:ahLst/>
              <a:cxnLst/>
              <a:rect l="l" t="t" r="r" b="b"/>
              <a:pathLst>
                <a:path w="256" h="288" extrusionOk="0">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0" name="Google Shape;1000;p41"/>
            <p:cNvSpPr/>
            <p:nvPr/>
          </p:nvSpPr>
          <p:spPr>
            <a:xfrm>
              <a:off x="7492543" y="2346325"/>
              <a:ext cx="208082" cy="384175"/>
            </a:xfrm>
            <a:custGeom>
              <a:avLst/>
              <a:gdLst/>
              <a:ahLst/>
              <a:cxnLst/>
              <a:rect l="l" t="t" r="r" b="b"/>
              <a:pathLst>
                <a:path w="101" h="202" extrusionOk="0">
                  <a:moveTo>
                    <a:pt x="0" y="21"/>
                  </a:moveTo>
                  <a:lnTo>
                    <a:pt x="74" y="0"/>
                  </a:lnTo>
                  <a:lnTo>
                    <a:pt x="101" y="55"/>
                  </a:lnTo>
                  <a:lnTo>
                    <a:pt x="87" y="70"/>
                  </a:lnTo>
                  <a:lnTo>
                    <a:pt x="93" y="192"/>
                  </a:lnTo>
                  <a:lnTo>
                    <a:pt x="50" y="202"/>
                  </a:lnTo>
                  <a:lnTo>
                    <a:pt x="29" y="152"/>
                  </a:lnTo>
                  <a:lnTo>
                    <a:pt x="28" y="92"/>
                  </a:lnTo>
                  <a:lnTo>
                    <a:pt x="9" y="74"/>
                  </a:lnTo>
                  <a:lnTo>
                    <a:pt x="0" y="21"/>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1" name="Google Shape;1001;p41"/>
            <p:cNvSpPr/>
            <p:nvPr/>
          </p:nvSpPr>
          <p:spPr>
            <a:xfrm>
              <a:off x="7592286" y="2647950"/>
              <a:ext cx="445400" cy="201613"/>
            </a:xfrm>
            <a:custGeom>
              <a:avLst/>
              <a:gdLst/>
              <a:ahLst/>
              <a:cxnLst/>
              <a:rect l="l" t="t" r="r" b="b"/>
              <a:pathLst>
                <a:path w="216" h="106" extrusionOk="0">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2" name="Google Shape;1002;p41"/>
            <p:cNvSpPr/>
            <p:nvPr/>
          </p:nvSpPr>
          <p:spPr>
            <a:xfrm>
              <a:off x="7643876" y="2271713"/>
              <a:ext cx="245916" cy="434975"/>
            </a:xfrm>
            <a:custGeom>
              <a:avLst/>
              <a:gdLst/>
              <a:ahLst/>
              <a:cxnLst/>
              <a:rect l="l" t="t" r="r" b="b"/>
              <a:pathLst>
                <a:path w="119" h="228" extrusionOk="0">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003" name="Google Shape;1003;p41"/>
            <p:cNvGrpSpPr/>
            <p:nvPr/>
          </p:nvGrpSpPr>
          <p:grpSpPr>
            <a:xfrm>
              <a:off x="2199628" y="2176832"/>
              <a:ext cx="5701793" cy="2675059"/>
              <a:chOff x="1657" y="1277"/>
              <a:chExt cx="2764" cy="1404"/>
            </a:xfrm>
          </p:grpSpPr>
          <p:sp>
            <p:nvSpPr>
              <p:cNvPr id="1004" name="Google Shape;1004;p41"/>
              <p:cNvSpPr/>
              <p:nvPr/>
            </p:nvSpPr>
            <p:spPr>
              <a:xfrm>
                <a:off x="1657" y="1722"/>
                <a:ext cx="388" cy="629"/>
              </a:xfrm>
              <a:custGeom>
                <a:avLst/>
                <a:gdLst/>
                <a:ahLst/>
                <a:cxnLst/>
                <a:rect l="l" t="t" r="r" b="b"/>
                <a:pathLst>
                  <a:path w="388" h="629" extrusionOk="0">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5" name="Google Shape;1005;p41"/>
              <p:cNvSpPr/>
              <p:nvPr/>
            </p:nvSpPr>
            <p:spPr>
              <a:xfrm>
                <a:off x="1978" y="1791"/>
                <a:ext cx="324" cy="449"/>
              </a:xfrm>
              <a:custGeom>
                <a:avLst/>
                <a:gdLst/>
                <a:ahLst/>
                <a:cxnLst/>
                <a:rect l="l" t="t" r="r" b="b"/>
                <a:pathLst>
                  <a:path w="324" h="449" extrusionOk="0">
                    <a:moveTo>
                      <a:pt x="60" y="0"/>
                    </a:moveTo>
                    <a:lnTo>
                      <a:pt x="219" y="23"/>
                    </a:lnTo>
                    <a:lnTo>
                      <a:pt x="208" y="109"/>
                    </a:lnTo>
                    <a:lnTo>
                      <a:pt x="324" y="121"/>
                    </a:lnTo>
                    <a:lnTo>
                      <a:pt x="292" y="449"/>
                    </a:lnTo>
                    <a:lnTo>
                      <a:pt x="0" y="415"/>
                    </a:lnTo>
                    <a:lnTo>
                      <a:pt x="30" y="205"/>
                    </a:lnTo>
                    <a:lnTo>
                      <a:pt x="6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6" name="Google Shape;1006;p41"/>
              <p:cNvSpPr/>
              <p:nvPr/>
            </p:nvSpPr>
            <p:spPr>
              <a:xfrm>
                <a:off x="2183" y="1571"/>
                <a:ext cx="415" cy="365"/>
              </a:xfrm>
              <a:custGeom>
                <a:avLst/>
                <a:gdLst/>
                <a:ahLst/>
                <a:cxnLst/>
                <a:rect l="l" t="t" r="r" b="b"/>
                <a:pathLst>
                  <a:path w="415" h="365" extrusionOk="0">
                    <a:moveTo>
                      <a:pt x="40" y="0"/>
                    </a:moveTo>
                    <a:lnTo>
                      <a:pt x="25" y="136"/>
                    </a:lnTo>
                    <a:lnTo>
                      <a:pt x="0" y="331"/>
                    </a:lnTo>
                    <a:lnTo>
                      <a:pt x="120" y="342"/>
                    </a:lnTo>
                    <a:lnTo>
                      <a:pt x="401" y="365"/>
                    </a:lnTo>
                    <a:lnTo>
                      <a:pt x="415" y="37"/>
                    </a:lnTo>
                    <a:lnTo>
                      <a:pt x="4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7" name="Google Shape;1007;p41"/>
              <p:cNvSpPr/>
              <p:nvPr/>
            </p:nvSpPr>
            <p:spPr>
              <a:xfrm>
                <a:off x="2267" y="1912"/>
                <a:ext cx="433" cy="347"/>
              </a:xfrm>
              <a:custGeom>
                <a:avLst/>
                <a:gdLst/>
                <a:ahLst/>
                <a:cxnLst/>
                <a:rect l="l" t="t" r="r" b="b"/>
                <a:pathLst>
                  <a:path w="433" h="347" extrusionOk="0">
                    <a:moveTo>
                      <a:pt x="36" y="0"/>
                    </a:moveTo>
                    <a:lnTo>
                      <a:pt x="14" y="208"/>
                    </a:lnTo>
                    <a:lnTo>
                      <a:pt x="0" y="328"/>
                    </a:lnTo>
                    <a:lnTo>
                      <a:pt x="216" y="339"/>
                    </a:lnTo>
                    <a:lnTo>
                      <a:pt x="423" y="347"/>
                    </a:lnTo>
                    <a:lnTo>
                      <a:pt x="430" y="184"/>
                    </a:lnTo>
                    <a:lnTo>
                      <a:pt x="433" y="26"/>
                    </a:lnTo>
                    <a:lnTo>
                      <a:pt x="315" y="23"/>
                    </a:lnTo>
                    <a:lnTo>
                      <a:pt x="3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8" name="Google Shape;1008;p41"/>
              <p:cNvSpPr/>
              <p:nvPr/>
            </p:nvSpPr>
            <p:spPr>
              <a:xfrm>
                <a:off x="1877" y="2203"/>
                <a:ext cx="393" cy="469"/>
              </a:xfrm>
              <a:custGeom>
                <a:avLst/>
                <a:gdLst/>
                <a:ahLst/>
                <a:cxnLst/>
                <a:rect l="l" t="t" r="r" b="b"/>
                <a:pathLst>
                  <a:path w="393" h="469" extrusionOk="0">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9" name="Google Shape;1009;p41"/>
              <p:cNvSpPr/>
              <p:nvPr/>
            </p:nvSpPr>
            <p:spPr>
              <a:xfrm>
                <a:off x="2220" y="2236"/>
                <a:ext cx="417" cy="445"/>
              </a:xfrm>
              <a:custGeom>
                <a:avLst/>
                <a:gdLst/>
                <a:ahLst/>
                <a:cxnLst/>
                <a:rect l="l" t="t" r="r" b="b"/>
                <a:pathLst>
                  <a:path w="417" h="445" extrusionOk="0">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0" name="Google Shape;1010;p41"/>
              <p:cNvSpPr/>
              <p:nvPr/>
            </p:nvSpPr>
            <p:spPr>
              <a:xfrm>
                <a:off x="2599" y="1277"/>
                <a:ext cx="407" cy="256"/>
              </a:xfrm>
              <a:custGeom>
                <a:avLst/>
                <a:gdLst/>
                <a:ahLst/>
                <a:cxnLst/>
                <a:rect l="l" t="t" r="r" b="b"/>
                <a:pathLst>
                  <a:path w="407" h="256" extrusionOk="0">
                    <a:moveTo>
                      <a:pt x="1" y="0"/>
                    </a:moveTo>
                    <a:lnTo>
                      <a:pt x="342" y="8"/>
                    </a:lnTo>
                    <a:lnTo>
                      <a:pt x="367" y="83"/>
                    </a:lnTo>
                    <a:lnTo>
                      <a:pt x="391" y="141"/>
                    </a:lnTo>
                    <a:lnTo>
                      <a:pt x="407" y="235"/>
                    </a:lnTo>
                    <a:lnTo>
                      <a:pt x="397" y="256"/>
                    </a:lnTo>
                    <a:lnTo>
                      <a:pt x="272" y="253"/>
                    </a:lnTo>
                    <a:lnTo>
                      <a:pt x="0" y="248"/>
                    </a:lnTo>
                    <a:lnTo>
                      <a:pt x="1"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1" name="Google Shape;1011;p41"/>
              <p:cNvSpPr/>
              <p:nvPr/>
            </p:nvSpPr>
            <p:spPr>
              <a:xfrm>
                <a:off x="2588" y="1524"/>
                <a:ext cx="428" cy="300"/>
              </a:xfrm>
              <a:custGeom>
                <a:avLst/>
                <a:gdLst/>
                <a:ahLst/>
                <a:cxnLst/>
                <a:rect l="l" t="t" r="r" b="b"/>
                <a:pathLst>
                  <a:path w="428" h="300" extrusionOk="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2" name="Google Shape;1012;p41"/>
              <p:cNvSpPr/>
              <p:nvPr/>
            </p:nvSpPr>
            <p:spPr>
              <a:xfrm>
                <a:off x="2582" y="1773"/>
                <a:ext cx="510" cy="247"/>
              </a:xfrm>
              <a:custGeom>
                <a:avLst/>
                <a:gdLst/>
                <a:ahLst/>
                <a:cxnLst/>
                <a:rect l="l" t="t" r="r" b="b"/>
                <a:pathLst>
                  <a:path w="510" h="247" extrusionOk="0">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3" name="Google Shape;1013;p41"/>
              <p:cNvSpPr/>
              <p:nvPr/>
            </p:nvSpPr>
            <p:spPr>
              <a:xfrm>
                <a:off x="2690" y="2014"/>
                <a:ext cx="449" cy="246"/>
              </a:xfrm>
              <a:custGeom>
                <a:avLst/>
                <a:gdLst/>
                <a:ahLst/>
                <a:cxnLst/>
                <a:rect l="l" t="t" r="r" b="b"/>
                <a:pathLst>
                  <a:path w="449" h="246" extrusionOk="0">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4" name="Google Shape;1014;p41"/>
              <p:cNvSpPr/>
              <p:nvPr/>
            </p:nvSpPr>
            <p:spPr>
              <a:xfrm>
                <a:off x="2630" y="2254"/>
                <a:ext cx="523" cy="270"/>
              </a:xfrm>
              <a:custGeom>
                <a:avLst/>
                <a:gdLst/>
                <a:ahLst/>
                <a:cxnLst/>
                <a:rect l="l" t="t" r="r" b="b"/>
                <a:pathLst>
                  <a:path w="523" h="270" extrusionOk="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5" name="Google Shape;1015;p41"/>
              <p:cNvSpPr/>
              <p:nvPr/>
            </p:nvSpPr>
            <p:spPr>
              <a:xfrm>
                <a:off x="3006" y="1715"/>
                <a:ext cx="354" cy="247"/>
              </a:xfrm>
              <a:custGeom>
                <a:avLst/>
                <a:gdLst/>
                <a:ahLst/>
                <a:cxnLst/>
                <a:rect l="l" t="t" r="r" b="b"/>
                <a:pathLst>
                  <a:path w="354" h="247" extrusionOk="0">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6" name="Google Shape;1016;p41"/>
              <p:cNvSpPr/>
              <p:nvPr/>
            </p:nvSpPr>
            <p:spPr>
              <a:xfrm>
                <a:off x="3290" y="1768"/>
                <a:ext cx="253" cy="451"/>
              </a:xfrm>
              <a:custGeom>
                <a:avLst/>
                <a:gdLst/>
                <a:ahLst/>
                <a:cxnLst/>
                <a:rect l="l" t="t" r="r" b="b"/>
                <a:pathLst>
                  <a:path w="253" h="451" extrusionOk="0">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7" name="Google Shape;1017;p41"/>
              <p:cNvSpPr/>
              <p:nvPr/>
            </p:nvSpPr>
            <p:spPr>
              <a:xfrm>
                <a:off x="4206" y="1689"/>
                <a:ext cx="92" cy="196"/>
              </a:xfrm>
              <a:custGeom>
                <a:avLst/>
                <a:gdLst/>
                <a:ahLst/>
                <a:cxnLst/>
                <a:rect l="l" t="t" r="r" b="b"/>
                <a:pathLst>
                  <a:path w="92" h="196" extrusionOk="0">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8" name="Google Shape;1018;p41"/>
              <p:cNvSpPr/>
              <p:nvPr/>
            </p:nvSpPr>
            <p:spPr>
              <a:xfrm>
                <a:off x="4277" y="1604"/>
                <a:ext cx="113" cy="93"/>
              </a:xfrm>
              <a:custGeom>
                <a:avLst/>
                <a:gdLst/>
                <a:ahLst/>
                <a:cxnLst/>
                <a:rect l="l" t="t" r="r" b="b"/>
                <a:pathLst>
                  <a:path w="113" h="93" extrusionOk="0">
                    <a:moveTo>
                      <a:pt x="0" y="23"/>
                    </a:moveTo>
                    <a:lnTo>
                      <a:pt x="87" y="0"/>
                    </a:lnTo>
                    <a:lnTo>
                      <a:pt x="113" y="42"/>
                    </a:lnTo>
                    <a:lnTo>
                      <a:pt x="98" y="61"/>
                    </a:lnTo>
                    <a:lnTo>
                      <a:pt x="70" y="54"/>
                    </a:lnTo>
                    <a:lnTo>
                      <a:pt x="28" y="93"/>
                    </a:lnTo>
                    <a:lnTo>
                      <a:pt x="5" y="73"/>
                    </a:lnTo>
                    <a:lnTo>
                      <a:pt x="0" y="2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9" name="Google Shape;1019;p41"/>
              <p:cNvSpPr/>
              <p:nvPr/>
            </p:nvSpPr>
            <p:spPr>
              <a:xfrm>
                <a:off x="4364" y="1595"/>
                <a:ext cx="57" cy="51"/>
              </a:xfrm>
              <a:custGeom>
                <a:avLst/>
                <a:gdLst/>
                <a:ahLst/>
                <a:cxnLst/>
                <a:rect l="l" t="t" r="r" b="b"/>
                <a:pathLst>
                  <a:path w="57" h="51" extrusionOk="0">
                    <a:moveTo>
                      <a:pt x="0" y="9"/>
                    </a:moveTo>
                    <a:lnTo>
                      <a:pt x="24" y="0"/>
                    </a:lnTo>
                    <a:lnTo>
                      <a:pt x="57" y="26"/>
                    </a:lnTo>
                    <a:lnTo>
                      <a:pt x="50" y="33"/>
                    </a:lnTo>
                    <a:lnTo>
                      <a:pt x="34" y="33"/>
                    </a:lnTo>
                    <a:lnTo>
                      <a:pt x="26" y="51"/>
                    </a:lnTo>
                    <a:lnTo>
                      <a:pt x="0" y="9"/>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20" name="Google Shape;1020;p41"/>
            <p:cNvSpPr/>
            <p:nvPr/>
          </p:nvSpPr>
          <p:spPr>
            <a:xfrm>
              <a:off x="2030795" y="1914525"/>
              <a:ext cx="801377" cy="584200"/>
            </a:xfrm>
            <a:custGeom>
              <a:avLst/>
              <a:gdLst/>
              <a:ahLst/>
              <a:cxnLst/>
              <a:rect l="l" t="t" r="r" b="b"/>
              <a:pathLst>
                <a:path w="389" h="307" extrusionOk="0">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1" name="Google Shape;1021;p41"/>
            <p:cNvSpPr/>
            <p:nvPr/>
          </p:nvSpPr>
          <p:spPr>
            <a:xfrm>
              <a:off x="1839908" y="2336800"/>
              <a:ext cx="1002582" cy="760413"/>
            </a:xfrm>
            <a:custGeom>
              <a:avLst/>
              <a:gdLst/>
              <a:ahLst/>
              <a:cxnLst/>
              <a:rect l="l" t="t" r="r" b="b"/>
              <a:pathLst>
                <a:path w="485" h="399" extrusionOk="0">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2" name="Google Shape;1022;p41"/>
            <p:cNvSpPr/>
            <p:nvPr/>
          </p:nvSpPr>
          <p:spPr>
            <a:xfrm>
              <a:off x="1757363" y="2925763"/>
              <a:ext cx="1057612" cy="1619250"/>
            </a:xfrm>
            <a:custGeom>
              <a:avLst/>
              <a:gdLst/>
              <a:ahLst/>
              <a:cxnLst/>
              <a:rect l="l" t="t" r="r" b="b"/>
              <a:pathLst>
                <a:path w="512" h="850" extrusionOk="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3" name="Google Shape;1023;p41"/>
            <p:cNvSpPr/>
            <p:nvPr/>
          </p:nvSpPr>
          <p:spPr>
            <a:xfrm>
              <a:off x="2658483" y="2041525"/>
              <a:ext cx="722272" cy="1158875"/>
            </a:xfrm>
            <a:custGeom>
              <a:avLst/>
              <a:gdLst/>
              <a:ahLst/>
              <a:cxnLst/>
              <a:rect l="l" t="t" r="r" b="b"/>
              <a:pathLst>
                <a:path w="349" h="608" extrusionOk="0">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4" name="Google Shape;1024;p41"/>
            <p:cNvSpPr/>
            <p:nvPr/>
          </p:nvSpPr>
          <p:spPr>
            <a:xfrm>
              <a:off x="5698902" y="4259263"/>
              <a:ext cx="433363" cy="750887"/>
            </a:xfrm>
            <a:custGeom>
              <a:avLst/>
              <a:gdLst/>
              <a:ahLst/>
              <a:cxnLst/>
              <a:rect l="l" t="t" r="r" b="b"/>
              <a:pathLst>
                <a:path w="210" h="394" extrusionOk="0">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5" name="Google Shape;1025;p41"/>
            <p:cNvSpPr/>
            <p:nvPr/>
          </p:nvSpPr>
          <p:spPr>
            <a:xfrm>
              <a:off x="6104750" y="4222750"/>
              <a:ext cx="490113" cy="758825"/>
            </a:xfrm>
            <a:custGeom>
              <a:avLst/>
              <a:gdLst/>
              <a:ahLst/>
              <a:cxnLst/>
              <a:rect l="l" t="t" r="r" b="b"/>
              <a:pathLst>
                <a:path w="237" h="398" extrusionOk="0">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6" name="Google Shape;1026;p41"/>
            <p:cNvSpPr/>
            <p:nvPr/>
          </p:nvSpPr>
          <p:spPr>
            <a:xfrm>
              <a:off x="6422894" y="4184650"/>
              <a:ext cx="679279" cy="698500"/>
            </a:xfrm>
            <a:custGeom>
              <a:avLst/>
              <a:gdLst/>
              <a:ahLst/>
              <a:cxnLst/>
              <a:rect l="l" t="t" r="r" b="b"/>
              <a:pathLst>
                <a:path w="328" h="366" extrusionOk="0">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7" name="Google Shape;1027;p41"/>
            <p:cNvSpPr/>
            <p:nvPr/>
          </p:nvSpPr>
          <p:spPr>
            <a:xfrm>
              <a:off x="6587984" y="3757613"/>
              <a:ext cx="1064490" cy="463550"/>
            </a:xfrm>
            <a:custGeom>
              <a:avLst/>
              <a:gdLst/>
              <a:ahLst/>
              <a:cxnLst/>
              <a:rect l="l" t="t" r="r" b="b"/>
              <a:pathLst>
                <a:path w="516" h="243" extrusionOk="0">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8" name="Google Shape;1028;p41"/>
            <p:cNvSpPr/>
            <p:nvPr/>
          </p:nvSpPr>
          <p:spPr>
            <a:xfrm>
              <a:off x="7449550" y="3270250"/>
              <a:ext cx="147894" cy="182563"/>
            </a:xfrm>
            <a:custGeom>
              <a:avLst/>
              <a:gdLst/>
              <a:ahLst/>
              <a:cxnLst/>
              <a:rect l="l" t="t" r="r" b="b"/>
              <a:pathLst>
                <a:path w="72" h="96" extrusionOk="0">
                  <a:moveTo>
                    <a:pt x="0" y="5"/>
                  </a:moveTo>
                  <a:lnTo>
                    <a:pt x="15" y="0"/>
                  </a:lnTo>
                  <a:lnTo>
                    <a:pt x="48" y="21"/>
                  </a:lnTo>
                  <a:lnTo>
                    <a:pt x="48" y="42"/>
                  </a:lnTo>
                  <a:lnTo>
                    <a:pt x="71" y="57"/>
                  </a:lnTo>
                  <a:lnTo>
                    <a:pt x="72" y="85"/>
                  </a:lnTo>
                  <a:lnTo>
                    <a:pt x="35" y="96"/>
                  </a:lnTo>
                  <a:lnTo>
                    <a:pt x="0"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9" name="Google Shape;1029;p41"/>
            <p:cNvSpPr/>
            <p:nvPr/>
          </p:nvSpPr>
          <p:spPr>
            <a:xfrm>
              <a:off x="6873453" y="2382838"/>
              <a:ext cx="792778" cy="639762"/>
            </a:xfrm>
            <a:custGeom>
              <a:avLst/>
              <a:gdLst/>
              <a:ahLst/>
              <a:cxnLst/>
              <a:rect l="l" t="t" r="r" b="b"/>
              <a:pathLst>
                <a:path w="384" h="336" extrusionOk="0">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0" name="Google Shape;1030;p41"/>
            <p:cNvSpPr/>
            <p:nvPr/>
          </p:nvSpPr>
          <p:spPr>
            <a:xfrm>
              <a:off x="7647316" y="2919413"/>
              <a:ext cx="230439" cy="138112"/>
            </a:xfrm>
            <a:custGeom>
              <a:avLst/>
              <a:gdLst/>
              <a:ahLst/>
              <a:cxnLst/>
              <a:rect l="l" t="t" r="r" b="b"/>
              <a:pathLst>
                <a:path w="112" h="72" extrusionOk="0">
                  <a:moveTo>
                    <a:pt x="0" y="53"/>
                  </a:moveTo>
                  <a:lnTo>
                    <a:pt x="46" y="30"/>
                  </a:lnTo>
                  <a:lnTo>
                    <a:pt x="91" y="0"/>
                  </a:lnTo>
                  <a:lnTo>
                    <a:pt x="99" y="1"/>
                  </a:lnTo>
                  <a:lnTo>
                    <a:pt x="112" y="3"/>
                  </a:lnTo>
                  <a:lnTo>
                    <a:pt x="68" y="40"/>
                  </a:lnTo>
                  <a:lnTo>
                    <a:pt x="13" y="72"/>
                  </a:lnTo>
                  <a:lnTo>
                    <a:pt x="0" y="53"/>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1" name="Google Shape;1031;p41"/>
            <p:cNvSpPr/>
            <p:nvPr/>
          </p:nvSpPr>
          <p:spPr>
            <a:xfrm>
              <a:off x="7535535" y="3517900"/>
              <a:ext cx="63629" cy="109538"/>
            </a:xfrm>
            <a:custGeom>
              <a:avLst/>
              <a:gdLst/>
              <a:ahLst/>
              <a:cxnLst/>
              <a:rect l="l" t="t" r="r" b="b"/>
              <a:pathLst>
                <a:path w="31" h="57" extrusionOk="0">
                  <a:moveTo>
                    <a:pt x="0" y="5"/>
                  </a:moveTo>
                  <a:lnTo>
                    <a:pt x="31" y="0"/>
                  </a:lnTo>
                  <a:lnTo>
                    <a:pt x="14" y="57"/>
                  </a:lnTo>
                  <a:lnTo>
                    <a:pt x="2" y="55"/>
                  </a:lnTo>
                  <a:lnTo>
                    <a:pt x="0" y="5"/>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2" name="Google Shape;1032;p41"/>
            <p:cNvSpPr/>
            <p:nvPr/>
          </p:nvSpPr>
          <p:spPr>
            <a:xfrm>
              <a:off x="3699626" y="4129088"/>
              <a:ext cx="1745489" cy="1604962"/>
            </a:xfrm>
            <a:custGeom>
              <a:avLst/>
              <a:gdLst/>
              <a:ahLst/>
              <a:cxnLst/>
              <a:rect l="l" t="t" r="r" b="b"/>
              <a:pathLst>
                <a:path w="846" h="842" extrusionOk="0">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solidFill>
              <a:schemeClr val="lt2"/>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33" name="Google Shape;1033;p41"/>
          <p:cNvSpPr txBox="1">
            <a:spLocks noGrp="1"/>
          </p:cNvSpPr>
          <p:nvPr>
            <p:ph type="body" idx="1"/>
          </p:nvPr>
        </p:nvSpPr>
        <p:spPr>
          <a:xfrm>
            <a:off x="9288544" y="2207964"/>
            <a:ext cx="407089" cy="491402"/>
          </a:xfrm>
          <a:prstGeom prst="rect">
            <a:avLst/>
          </a:prstGeom>
          <a:solidFill>
            <a:schemeClr val="accent1"/>
          </a:solidFill>
          <a:ln>
            <a:noFill/>
          </a:ln>
        </p:spPr>
        <p:txBody>
          <a:bodyPr spcFirstLastPara="1" wrap="square" lIns="0" tIns="0" rIns="731500" bIns="0" anchor="ctr" anchorCtr="0">
            <a:noAutofit/>
          </a:bodyPr>
          <a:lstStyle>
            <a:lvl1pPr marL="457200" lvl="0" indent="-228600" algn="r">
              <a:spcBef>
                <a:spcPts val="1000"/>
              </a:spcBef>
              <a:spcAft>
                <a:spcPts val="0"/>
              </a:spcAft>
              <a:buClr>
                <a:schemeClr val="dk1"/>
              </a:buClr>
              <a:buSzPts val="2400"/>
              <a:buNone/>
              <a:defRPr sz="2400" b="1"/>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34" name="Google Shape;1034;p41"/>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orld Map">
  <p:cSld name="World Map">
    <p:bg>
      <p:bgPr>
        <a:solidFill>
          <a:schemeClr val="lt1"/>
        </a:solidFill>
        <a:effectLst/>
      </p:bgPr>
    </p:bg>
    <p:spTree>
      <p:nvGrpSpPr>
        <p:cNvPr id="1" name="Shape 1035"/>
        <p:cNvGrpSpPr/>
        <p:nvPr/>
      </p:nvGrpSpPr>
      <p:grpSpPr>
        <a:xfrm>
          <a:off x="0" y="0"/>
          <a:ext cx="0" cy="0"/>
          <a:chOff x="0" y="0"/>
          <a:chExt cx="0" cy="0"/>
        </a:xfrm>
      </p:grpSpPr>
      <p:grpSp>
        <p:nvGrpSpPr>
          <p:cNvPr id="1036" name="Google Shape;1036;p42"/>
          <p:cNvGrpSpPr/>
          <p:nvPr/>
        </p:nvGrpSpPr>
        <p:grpSpPr>
          <a:xfrm>
            <a:off x="1349226" y="1385300"/>
            <a:ext cx="10363229" cy="5111535"/>
            <a:chOff x="2235200" y="1676289"/>
            <a:chExt cx="8248805" cy="4068623"/>
          </a:xfrm>
        </p:grpSpPr>
        <p:sp>
          <p:nvSpPr>
            <p:cNvPr id="1037" name="Google Shape;1037;p42"/>
            <p:cNvSpPr/>
            <p:nvPr/>
          </p:nvSpPr>
          <p:spPr>
            <a:xfrm>
              <a:off x="4398108" y="4184703"/>
              <a:ext cx="914123" cy="931166"/>
            </a:xfrm>
            <a:custGeom>
              <a:avLst/>
              <a:gdLst/>
              <a:ahLst/>
              <a:cxnLst/>
              <a:rect l="l" t="t" r="r" b="b"/>
              <a:pathLst>
                <a:path w="321" h="327" extrusionOk="0">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8" name="Google Shape;1038;p42"/>
            <p:cNvSpPr/>
            <p:nvPr/>
          </p:nvSpPr>
          <p:spPr>
            <a:xfrm>
              <a:off x="2856495" y="1693331"/>
              <a:ext cx="2040510" cy="1572602"/>
            </a:xfrm>
            <a:custGeom>
              <a:avLst/>
              <a:gdLst/>
              <a:ahLst/>
              <a:cxnLst/>
              <a:rect l="l" t="t" r="r" b="b"/>
              <a:pathLst>
                <a:path w="717" h="552" extrusionOk="0">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9" name="Google Shape;1039;p42"/>
            <p:cNvSpPr/>
            <p:nvPr/>
          </p:nvSpPr>
          <p:spPr>
            <a:xfrm>
              <a:off x="8665054" y="4555002"/>
              <a:ext cx="942010" cy="833557"/>
            </a:xfrm>
            <a:custGeom>
              <a:avLst/>
              <a:gdLst/>
              <a:ahLst/>
              <a:cxnLst/>
              <a:rect l="l" t="t" r="r" b="b"/>
              <a:pathLst>
                <a:path w="331" h="293" extrusionOk="0">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0" name="Google Shape;1040;p42"/>
            <p:cNvSpPr/>
            <p:nvPr/>
          </p:nvSpPr>
          <p:spPr>
            <a:xfrm>
              <a:off x="6553272" y="1795588"/>
              <a:ext cx="3907491" cy="1501332"/>
            </a:xfrm>
            <a:custGeom>
              <a:avLst/>
              <a:gdLst/>
              <a:ahLst/>
              <a:cxnLst/>
              <a:rect l="l" t="t" r="r" b="b"/>
              <a:pathLst>
                <a:path w="1373" h="527" extrusionOk="0">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041" name="Google Shape;1041;p42"/>
            <p:cNvGrpSpPr/>
            <p:nvPr/>
          </p:nvGrpSpPr>
          <p:grpSpPr>
            <a:xfrm>
              <a:off x="2235200" y="1676289"/>
              <a:ext cx="8248805" cy="4068623"/>
              <a:chOff x="1785409" y="1960529"/>
              <a:chExt cx="6680161" cy="3294909"/>
            </a:xfrm>
          </p:grpSpPr>
          <p:sp>
            <p:nvSpPr>
              <p:cNvPr id="1042" name="Google Shape;1042;p42"/>
              <p:cNvSpPr/>
              <p:nvPr/>
            </p:nvSpPr>
            <p:spPr>
              <a:xfrm>
                <a:off x="5139291" y="4409753"/>
                <a:ext cx="235888" cy="234634"/>
              </a:xfrm>
              <a:custGeom>
                <a:avLst/>
                <a:gdLst/>
                <a:ahLst/>
                <a:cxnLst/>
                <a:rect l="l" t="t" r="r" b="b"/>
                <a:pathLst>
                  <a:path w="102" h="102" extrusionOk="0">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3" name="Google Shape;1043;p42"/>
              <p:cNvSpPr/>
              <p:nvPr/>
            </p:nvSpPr>
            <p:spPr>
              <a:xfrm>
                <a:off x="5375180" y="4383404"/>
                <a:ext cx="149312" cy="129237"/>
              </a:xfrm>
              <a:custGeom>
                <a:avLst/>
                <a:gdLst/>
                <a:ahLst/>
                <a:cxnLst/>
                <a:rect l="l" t="t" r="r" b="b"/>
                <a:pathLst>
                  <a:path w="65" h="56" extrusionOk="0">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4" name="Google Shape;1044;p42"/>
              <p:cNvSpPr/>
              <p:nvPr/>
            </p:nvSpPr>
            <p:spPr>
              <a:xfrm>
                <a:off x="5282330" y="4424810"/>
                <a:ext cx="165624" cy="178171"/>
              </a:xfrm>
              <a:custGeom>
                <a:avLst/>
                <a:gdLst/>
                <a:ahLst/>
                <a:cxnLst/>
                <a:rect l="l" t="t" r="r" b="b"/>
                <a:pathLst>
                  <a:path w="72" h="77" extrusionOk="0">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5" name="Google Shape;1045;p42"/>
              <p:cNvSpPr/>
              <p:nvPr/>
            </p:nvSpPr>
            <p:spPr>
              <a:xfrm>
                <a:off x="5478067" y="4580396"/>
                <a:ext cx="25095" cy="28859"/>
              </a:xfrm>
              <a:custGeom>
                <a:avLst/>
                <a:gdLst/>
                <a:ahLst/>
                <a:cxnLst/>
                <a:rect l="l" t="t" r="r" b="b"/>
                <a:pathLst>
                  <a:path w="11" h="13" extrusionOk="0">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6" name="Google Shape;1046;p42"/>
              <p:cNvSpPr/>
              <p:nvPr/>
            </p:nvSpPr>
            <p:spPr>
              <a:xfrm>
                <a:off x="5411567" y="4633094"/>
                <a:ext cx="41406" cy="43915"/>
              </a:xfrm>
              <a:custGeom>
                <a:avLst/>
                <a:gdLst/>
                <a:ahLst/>
                <a:cxnLst/>
                <a:rect l="l" t="t" r="r" b="b"/>
                <a:pathLst>
                  <a:path w="18" h="19" extrusionOk="0">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7" name="Google Shape;1047;p42"/>
              <p:cNvSpPr/>
              <p:nvPr/>
            </p:nvSpPr>
            <p:spPr>
              <a:xfrm>
                <a:off x="5220849" y="4506367"/>
                <a:ext cx="297370" cy="259728"/>
              </a:xfrm>
              <a:custGeom>
                <a:avLst/>
                <a:gdLst/>
                <a:ahLst/>
                <a:cxnLst/>
                <a:rect l="l" t="t" r="r" b="b"/>
                <a:pathLst>
                  <a:path w="129" h="113" extrusionOk="0">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8" name="Google Shape;1048;p42"/>
              <p:cNvSpPr/>
              <p:nvPr/>
            </p:nvSpPr>
            <p:spPr>
              <a:xfrm>
                <a:off x="5139291" y="4197704"/>
                <a:ext cx="217068" cy="229615"/>
              </a:xfrm>
              <a:custGeom>
                <a:avLst/>
                <a:gdLst/>
                <a:ahLst/>
                <a:cxnLst/>
                <a:rect l="l" t="t" r="r" b="b"/>
                <a:pathLst>
                  <a:path w="94" h="100" extrusionOk="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9" name="Google Shape;1049;p42"/>
              <p:cNvSpPr/>
              <p:nvPr/>
            </p:nvSpPr>
            <p:spPr>
              <a:xfrm>
                <a:off x="5319972" y="4240365"/>
                <a:ext cx="213303" cy="189464"/>
              </a:xfrm>
              <a:custGeom>
                <a:avLst/>
                <a:gdLst/>
                <a:ahLst/>
                <a:cxnLst/>
                <a:rect l="l" t="t" r="r" b="b"/>
                <a:pathLst>
                  <a:path w="93" h="82" extrusionOk="0">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0" name="Google Shape;1050;p42"/>
              <p:cNvSpPr/>
              <p:nvPr/>
            </p:nvSpPr>
            <p:spPr>
              <a:xfrm>
                <a:off x="5446699" y="4107364"/>
                <a:ext cx="36387" cy="32623"/>
              </a:xfrm>
              <a:custGeom>
                <a:avLst/>
                <a:gdLst/>
                <a:ahLst/>
                <a:cxnLst/>
                <a:rect l="l" t="t" r="r" b="b"/>
                <a:pathLst>
                  <a:path w="16" h="14" extrusionOk="0">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1" name="Google Shape;1051;p42"/>
              <p:cNvSpPr/>
              <p:nvPr/>
            </p:nvSpPr>
            <p:spPr>
              <a:xfrm>
                <a:off x="5670041" y="3857674"/>
                <a:ext cx="190718" cy="258473"/>
              </a:xfrm>
              <a:custGeom>
                <a:avLst/>
                <a:gdLst/>
                <a:ahLst/>
                <a:cxnLst/>
                <a:rect l="l" t="t" r="r" b="b"/>
                <a:pathLst>
                  <a:path w="83" h="112" extrusionOk="0">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2" name="Google Shape;1052;p42"/>
              <p:cNvSpPr/>
              <p:nvPr/>
            </p:nvSpPr>
            <p:spPr>
              <a:xfrm>
                <a:off x="4678807" y="3385897"/>
                <a:ext cx="223341" cy="179426"/>
              </a:xfrm>
              <a:custGeom>
                <a:avLst/>
                <a:gdLst/>
                <a:ahLst/>
                <a:cxnLst/>
                <a:rect l="l" t="t" r="r" b="b"/>
                <a:pathLst>
                  <a:path w="97" h="78" extrusionOk="0">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3" name="Google Shape;1053;p42"/>
              <p:cNvSpPr/>
              <p:nvPr/>
            </p:nvSpPr>
            <p:spPr>
              <a:xfrm>
                <a:off x="5058989" y="3355784"/>
                <a:ext cx="80302" cy="149312"/>
              </a:xfrm>
              <a:custGeom>
                <a:avLst/>
                <a:gdLst/>
                <a:ahLst/>
                <a:cxnLst/>
                <a:rect l="l" t="t" r="r" b="b"/>
                <a:pathLst>
                  <a:path w="35" h="65" extrusionOk="0">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4" name="Google Shape;1054;p42"/>
              <p:cNvSpPr/>
              <p:nvPr/>
            </p:nvSpPr>
            <p:spPr>
              <a:xfrm>
                <a:off x="4761619" y="3360803"/>
                <a:ext cx="385201" cy="370144"/>
              </a:xfrm>
              <a:custGeom>
                <a:avLst/>
                <a:gdLst/>
                <a:ahLst/>
                <a:cxnLst/>
                <a:rect l="l" t="t" r="r" b="b"/>
                <a:pathLst>
                  <a:path w="167" h="161" extrusionOk="0">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5" name="Google Shape;1055;p42"/>
              <p:cNvSpPr/>
              <p:nvPr/>
            </p:nvSpPr>
            <p:spPr>
              <a:xfrm>
                <a:off x="5097886" y="3446124"/>
                <a:ext cx="283568" cy="271021"/>
              </a:xfrm>
              <a:custGeom>
                <a:avLst/>
                <a:gdLst/>
                <a:ahLst/>
                <a:cxnLst/>
                <a:rect l="l" t="t" r="r" b="b"/>
                <a:pathLst>
                  <a:path w="123" h="118" extrusionOk="0">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6" name="Google Shape;1056;p42"/>
              <p:cNvSpPr/>
              <p:nvPr/>
            </p:nvSpPr>
            <p:spPr>
              <a:xfrm>
                <a:off x="4612307" y="3823796"/>
                <a:ext cx="55208" cy="18821"/>
              </a:xfrm>
              <a:custGeom>
                <a:avLst/>
                <a:gdLst/>
                <a:ahLst/>
                <a:cxnLst/>
                <a:rect l="l" t="t" r="r" b="b"/>
                <a:pathLst>
                  <a:path w="24" h="8" extrusionOk="0">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7" name="Google Shape;1057;p42"/>
              <p:cNvSpPr/>
              <p:nvPr/>
            </p:nvSpPr>
            <p:spPr>
              <a:xfrm>
                <a:off x="4599759" y="3772353"/>
                <a:ext cx="111671" cy="87831"/>
              </a:xfrm>
              <a:custGeom>
                <a:avLst/>
                <a:gdLst/>
                <a:ahLst/>
                <a:cxnLst/>
                <a:rect l="l" t="t" r="r" b="b"/>
                <a:pathLst>
                  <a:path w="48" h="38" extrusionOk="0">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8" name="Google Shape;1058;p42"/>
              <p:cNvSpPr/>
              <p:nvPr/>
            </p:nvSpPr>
            <p:spPr>
              <a:xfrm>
                <a:off x="4616071" y="3848891"/>
                <a:ext cx="52698" cy="32623"/>
              </a:xfrm>
              <a:custGeom>
                <a:avLst/>
                <a:gdLst/>
                <a:ahLst/>
                <a:cxnLst/>
                <a:rect l="l" t="t" r="r" b="b"/>
                <a:pathLst>
                  <a:path w="23" h="14" extrusionOk="0">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9" name="Google Shape;1059;p42"/>
              <p:cNvSpPr/>
              <p:nvPr/>
            </p:nvSpPr>
            <p:spPr>
              <a:xfrm>
                <a:off x="5190735" y="3876495"/>
                <a:ext cx="228360" cy="161860"/>
              </a:xfrm>
              <a:custGeom>
                <a:avLst/>
                <a:gdLst/>
                <a:ahLst/>
                <a:cxnLst/>
                <a:rect l="l" t="t" r="r" b="b"/>
                <a:pathLst>
                  <a:path w="99" h="70" extrusionOk="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0" name="Google Shape;1060;p42"/>
              <p:cNvSpPr/>
              <p:nvPr/>
            </p:nvSpPr>
            <p:spPr>
              <a:xfrm>
                <a:off x="4973668" y="3826306"/>
                <a:ext cx="220832" cy="181935"/>
              </a:xfrm>
              <a:custGeom>
                <a:avLst/>
                <a:gdLst/>
                <a:ahLst/>
                <a:cxnLst/>
                <a:rect l="l" t="t" r="r" b="b"/>
                <a:pathLst>
                  <a:path w="96" h="79" extrusionOk="0">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1" name="Google Shape;1061;p42"/>
              <p:cNvSpPr/>
              <p:nvPr/>
            </p:nvSpPr>
            <p:spPr>
              <a:xfrm>
                <a:off x="4937281" y="3853910"/>
                <a:ext cx="56463" cy="115435"/>
              </a:xfrm>
              <a:custGeom>
                <a:avLst/>
                <a:gdLst/>
                <a:ahLst/>
                <a:cxnLst/>
                <a:rect l="l" t="t" r="r" b="b"/>
                <a:pathLst>
                  <a:path w="25" h="50" extrusionOk="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2" name="Google Shape;1062;p42"/>
              <p:cNvSpPr/>
              <p:nvPr/>
            </p:nvSpPr>
            <p:spPr>
              <a:xfrm>
                <a:off x="4920969" y="3879004"/>
                <a:ext cx="33878" cy="96614"/>
              </a:xfrm>
              <a:custGeom>
                <a:avLst/>
                <a:gdLst/>
                <a:ahLst/>
                <a:cxnLst/>
                <a:rect l="l" t="t" r="r" b="b"/>
                <a:pathLst>
                  <a:path w="15" h="42" extrusionOk="0">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3" name="Google Shape;1063;p42"/>
              <p:cNvSpPr/>
              <p:nvPr/>
            </p:nvSpPr>
            <p:spPr>
              <a:xfrm>
                <a:off x="5081574" y="3842617"/>
                <a:ext cx="139275" cy="212049"/>
              </a:xfrm>
              <a:custGeom>
                <a:avLst/>
                <a:gdLst/>
                <a:ahLst/>
                <a:cxnLst/>
                <a:rect l="l" t="t" r="r" b="b"/>
                <a:pathLst>
                  <a:path w="60" h="92" extrusionOk="0">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4" name="Google Shape;1064;p42"/>
              <p:cNvSpPr/>
              <p:nvPr/>
            </p:nvSpPr>
            <p:spPr>
              <a:xfrm>
                <a:off x="4761619" y="3886533"/>
                <a:ext cx="115435" cy="116689"/>
              </a:xfrm>
              <a:custGeom>
                <a:avLst/>
                <a:gdLst/>
                <a:ahLst/>
                <a:cxnLst/>
                <a:rect l="l" t="t" r="r" b="b"/>
                <a:pathLst>
                  <a:path w="50" h="51" extrusionOk="0">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5" name="Google Shape;1065;p42"/>
              <p:cNvSpPr/>
              <p:nvPr/>
            </p:nvSpPr>
            <p:spPr>
              <a:xfrm>
                <a:off x="4863252" y="3879004"/>
                <a:ext cx="77793" cy="120454"/>
              </a:xfrm>
              <a:custGeom>
                <a:avLst/>
                <a:gdLst/>
                <a:ahLst/>
                <a:cxnLst/>
                <a:rect l="l" t="t" r="r" b="b"/>
                <a:pathLst>
                  <a:path w="34" h="52" extrusionOk="0">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6" name="Google Shape;1066;p42"/>
              <p:cNvSpPr/>
              <p:nvPr/>
            </p:nvSpPr>
            <p:spPr>
              <a:xfrm>
                <a:off x="4641165" y="3848891"/>
                <a:ext cx="140529" cy="106652"/>
              </a:xfrm>
              <a:custGeom>
                <a:avLst/>
                <a:gdLst/>
                <a:ahLst/>
                <a:cxnLst/>
                <a:rect l="l" t="t" r="r" b="b"/>
                <a:pathLst>
                  <a:path w="61" h="46" extrusionOk="0">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7" name="Google Shape;1067;p42"/>
              <p:cNvSpPr/>
              <p:nvPr/>
            </p:nvSpPr>
            <p:spPr>
              <a:xfrm>
                <a:off x="4708920" y="3929193"/>
                <a:ext cx="77793" cy="74029"/>
              </a:xfrm>
              <a:custGeom>
                <a:avLst/>
                <a:gdLst/>
                <a:ahLst/>
                <a:cxnLst/>
                <a:rect l="l" t="t" r="r" b="b"/>
                <a:pathLst>
                  <a:path w="34" h="32" extrusionOk="0">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8" name="Google Shape;1068;p42"/>
              <p:cNvSpPr/>
              <p:nvPr/>
            </p:nvSpPr>
            <p:spPr>
              <a:xfrm>
                <a:off x="4676298" y="3901589"/>
                <a:ext cx="52698" cy="57717"/>
              </a:xfrm>
              <a:custGeom>
                <a:avLst/>
                <a:gdLst/>
                <a:ahLst/>
                <a:cxnLst/>
                <a:rect l="l" t="t" r="r" b="b"/>
                <a:pathLst>
                  <a:path w="23" h="25" extrusionOk="0">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9" name="Google Shape;1069;p42"/>
              <p:cNvSpPr/>
              <p:nvPr/>
            </p:nvSpPr>
            <p:spPr>
              <a:xfrm>
                <a:off x="4607288" y="3559049"/>
                <a:ext cx="154331" cy="124218"/>
              </a:xfrm>
              <a:custGeom>
                <a:avLst/>
                <a:gdLst/>
                <a:ahLst/>
                <a:cxnLst/>
                <a:rect l="l" t="t" r="r" b="b"/>
                <a:pathLst>
                  <a:path w="67" h="54" extrusionOk="0">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0" name="Google Shape;1070;p42"/>
              <p:cNvSpPr/>
              <p:nvPr/>
            </p:nvSpPr>
            <p:spPr>
              <a:xfrm>
                <a:off x="4604778" y="3565323"/>
                <a:ext cx="225851" cy="247181"/>
              </a:xfrm>
              <a:custGeom>
                <a:avLst/>
                <a:gdLst/>
                <a:ahLst/>
                <a:cxnLst/>
                <a:rect l="l" t="t" r="r" b="b"/>
                <a:pathLst>
                  <a:path w="98" h="107" extrusionOk="0">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1" name="Google Shape;1071;p42"/>
              <p:cNvSpPr/>
              <p:nvPr/>
            </p:nvSpPr>
            <p:spPr>
              <a:xfrm>
                <a:off x="4692609" y="3611748"/>
                <a:ext cx="311172" cy="288587"/>
              </a:xfrm>
              <a:custGeom>
                <a:avLst/>
                <a:gdLst/>
                <a:ahLst/>
                <a:cxnLst/>
                <a:rect l="l" t="t" r="r" b="b"/>
                <a:pathLst>
                  <a:path w="135" h="125" extrusionOk="0">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2" name="Google Shape;1072;p42"/>
              <p:cNvSpPr/>
              <p:nvPr/>
            </p:nvSpPr>
            <p:spPr>
              <a:xfrm>
                <a:off x="4819336" y="3802466"/>
                <a:ext cx="154331" cy="109161"/>
              </a:xfrm>
              <a:custGeom>
                <a:avLst/>
                <a:gdLst/>
                <a:ahLst/>
                <a:cxnLst/>
                <a:rect l="l" t="t" r="r" b="b"/>
                <a:pathLst>
                  <a:path w="67" h="47" extrusionOk="0">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3" name="Google Shape;1073;p42"/>
              <p:cNvSpPr/>
              <p:nvPr/>
            </p:nvSpPr>
            <p:spPr>
              <a:xfrm>
                <a:off x="4927243" y="3641861"/>
                <a:ext cx="288587" cy="223341"/>
              </a:xfrm>
              <a:custGeom>
                <a:avLst/>
                <a:gdLst/>
                <a:ahLst/>
                <a:cxnLst/>
                <a:rect l="l" t="t" r="r" b="b"/>
                <a:pathLst>
                  <a:path w="125" h="97" extrusionOk="0">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4" name="Google Shape;1074;p42"/>
              <p:cNvSpPr/>
              <p:nvPr/>
            </p:nvSpPr>
            <p:spPr>
              <a:xfrm>
                <a:off x="5174424" y="3641861"/>
                <a:ext cx="186954" cy="308662"/>
              </a:xfrm>
              <a:custGeom>
                <a:avLst/>
                <a:gdLst/>
                <a:ahLst/>
                <a:cxnLst/>
                <a:rect l="l" t="t" r="r" b="b"/>
                <a:pathLst>
                  <a:path w="81" h="134" extrusionOk="0">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5" name="Google Shape;1075;p42"/>
              <p:cNvSpPr/>
              <p:nvPr/>
            </p:nvSpPr>
            <p:spPr>
              <a:xfrm>
                <a:off x="5370161" y="3471218"/>
                <a:ext cx="203266" cy="200756"/>
              </a:xfrm>
              <a:custGeom>
                <a:avLst/>
                <a:gdLst/>
                <a:ahLst/>
                <a:cxnLst/>
                <a:rect l="l" t="t" r="r" b="b"/>
                <a:pathLst>
                  <a:path w="88" h="87" extrusionOk="0">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6" name="Google Shape;1076;p42"/>
              <p:cNvSpPr/>
              <p:nvPr/>
            </p:nvSpPr>
            <p:spPr>
              <a:xfrm>
                <a:off x="5086593" y="4044628"/>
                <a:ext cx="104142" cy="115435"/>
              </a:xfrm>
              <a:custGeom>
                <a:avLst/>
                <a:gdLst/>
                <a:ahLst/>
                <a:cxnLst/>
                <a:rect l="l" t="t" r="r" b="b"/>
                <a:pathLst>
                  <a:path w="45" h="50" extrusionOk="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7" name="Google Shape;1077;p42"/>
              <p:cNvSpPr/>
              <p:nvPr/>
            </p:nvSpPr>
            <p:spPr>
              <a:xfrm>
                <a:off x="5095376" y="4044628"/>
                <a:ext cx="41406" cy="27604"/>
              </a:xfrm>
              <a:custGeom>
                <a:avLst/>
                <a:gdLst/>
                <a:ahLst/>
                <a:cxnLst/>
                <a:rect l="l" t="t" r="r" b="b"/>
                <a:pathLst>
                  <a:path w="18" h="12" extrusionOk="0">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8" name="Google Shape;1078;p42"/>
              <p:cNvSpPr/>
              <p:nvPr/>
            </p:nvSpPr>
            <p:spPr>
              <a:xfrm>
                <a:off x="5130508" y="4017024"/>
                <a:ext cx="129237" cy="164369"/>
              </a:xfrm>
              <a:custGeom>
                <a:avLst/>
                <a:gdLst/>
                <a:ahLst/>
                <a:cxnLst/>
                <a:rect l="l" t="t" r="r" b="b"/>
                <a:pathLst>
                  <a:path w="56" h="71" extrusionOk="0">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9" name="Google Shape;1079;p42"/>
              <p:cNvSpPr/>
              <p:nvPr/>
            </p:nvSpPr>
            <p:spPr>
              <a:xfrm>
                <a:off x="5317463" y="3644371"/>
                <a:ext cx="308663" cy="377672"/>
              </a:xfrm>
              <a:custGeom>
                <a:avLst/>
                <a:gdLst/>
                <a:ahLst/>
                <a:cxnLst/>
                <a:rect l="l" t="t" r="r" b="b"/>
                <a:pathLst>
                  <a:path w="134" h="164" extrusionOk="0">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0" name="Google Shape;1080;p42"/>
              <p:cNvSpPr/>
              <p:nvPr/>
            </p:nvSpPr>
            <p:spPr>
              <a:xfrm>
                <a:off x="5683843" y="3848891"/>
                <a:ext cx="33878" cy="35132"/>
              </a:xfrm>
              <a:custGeom>
                <a:avLst/>
                <a:gdLst/>
                <a:ahLst/>
                <a:cxnLst/>
                <a:rect l="l" t="t" r="r" b="b"/>
                <a:pathLst>
                  <a:path w="15" h="15" extrusionOk="0">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1" name="Google Shape;1081;p42"/>
              <p:cNvSpPr/>
              <p:nvPr/>
            </p:nvSpPr>
            <p:spPr>
              <a:xfrm>
                <a:off x="5584719" y="3747258"/>
                <a:ext cx="124218" cy="106652"/>
              </a:xfrm>
              <a:custGeom>
                <a:avLst/>
                <a:gdLst/>
                <a:ahLst/>
                <a:cxnLst/>
                <a:rect l="l" t="t" r="r" b="b"/>
                <a:pathLst>
                  <a:path w="54" h="46" extrusionOk="0">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2" name="Google Shape;1082;p42"/>
              <p:cNvSpPr/>
              <p:nvPr/>
            </p:nvSpPr>
            <p:spPr>
              <a:xfrm>
                <a:off x="5519473" y="3804975"/>
                <a:ext cx="279804" cy="219577"/>
              </a:xfrm>
              <a:custGeom>
                <a:avLst/>
                <a:gdLst/>
                <a:ahLst/>
                <a:cxnLst/>
                <a:rect l="l" t="t" r="r" b="b"/>
                <a:pathLst>
                  <a:path w="121" h="95" extrusionOk="0">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3" name="Google Shape;1083;p42"/>
              <p:cNvSpPr/>
              <p:nvPr/>
            </p:nvSpPr>
            <p:spPr>
              <a:xfrm>
                <a:off x="5563389" y="3408482"/>
                <a:ext cx="27604" cy="35132"/>
              </a:xfrm>
              <a:custGeom>
                <a:avLst/>
                <a:gdLst/>
                <a:ahLst/>
                <a:cxnLst/>
                <a:rect l="l" t="t" r="r" b="b"/>
                <a:pathLst>
                  <a:path w="12" h="15" extrusionOk="0">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4" name="Google Shape;1084;p42"/>
              <p:cNvSpPr/>
              <p:nvPr/>
            </p:nvSpPr>
            <p:spPr>
              <a:xfrm>
                <a:off x="5573427" y="3358293"/>
                <a:ext cx="126727" cy="101633"/>
              </a:xfrm>
              <a:custGeom>
                <a:avLst/>
                <a:gdLst/>
                <a:ahLst/>
                <a:cxnLst/>
                <a:rect l="l" t="t" r="r" b="b"/>
                <a:pathLst>
                  <a:path w="55" h="44" extrusionOk="0">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5" name="Google Shape;1085;p42"/>
              <p:cNvSpPr/>
              <p:nvPr/>
            </p:nvSpPr>
            <p:spPr>
              <a:xfrm>
                <a:off x="7242212" y="3334453"/>
                <a:ext cx="69010" cy="87831"/>
              </a:xfrm>
              <a:custGeom>
                <a:avLst/>
                <a:gdLst/>
                <a:ahLst/>
                <a:cxnLst/>
                <a:rect l="l" t="t" r="r" b="b"/>
                <a:pathLst>
                  <a:path w="30" h="38" extrusionOk="0">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6" name="Google Shape;1086;p42"/>
              <p:cNvSpPr/>
              <p:nvPr/>
            </p:nvSpPr>
            <p:spPr>
              <a:xfrm>
                <a:off x="6543330" y="3584144"/>
                <a:ext cx="82812" cy="107906"/>
              </a:xfrm>
              <a:custGeom>
                <a:avLst/>
                <a:gdLst/>
                <a:ahLst/>
                <a:cxnLst/>
                <a:rect l="l" t="t" r="r" b="b"/>
                <a:pathLst>
                  <a:path w="36" h="47" extrusionOk="0">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7" name="Google Shape;1087;p42"/>
              <p:cNvSpPr/>
              <p:nvPr/>
            </p:nvSpPr>
            <p:spPr>
              <a:xfrm>
                <a:off x="6188242" y="3397190"/>
                <a:ext cx="516947" cy="545806"/>
              </a:xfrm>
              <a:custGeom>
                <a:avLst/>
                <a:gdLst/>
                <a:ahLst/>
                <a:cxnLst/>
                <a:rect l="l" t="t" r="r" b="b"/>
                <a:pathLst>
                  <a:path w="224" h="237" extrusionOk="0">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8" name="Google Shape;1088;p42"/>
              <p:cNvSpPr/>
              <p:nvPr/>
            </p:nvSpPr>
            <p:spPr>
              <a:xfrm>
                <a:off x="6543330" y="3017008"/>
                <a:ext cx="583448" cy="250945"/>
              </a:xfrm>
              <a:custGeom>
                <a:avLst/>
                <a:gdLst/>
                <a:ahLst/>
                <a:cxnLst/>
                <a:rect l="l" t="t" r="r" b="b"/>
                <a:pathLst>
                  <a:path w="253" h="109" extrusionOk="0">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9" name="Google Shape;1089;p42"/>
              <p:cNvSpPr/>
              <p:nvPr/>
            </p:nvSpPr>
            <p:spPr>
              <a:xfrm>
                <a:off x="5560879" y="3457416"/>
                <a:ext cx="10038" cy="25095"/>
              </a:xfrm>
              <a:custGeom>
                <a:avLst/>
                <a:gdLst/>
                <a:ahLst/>
                <a:cxnLst/>
                <a:rect l="l" t="t" r="r" b="b"/>
                <a:pathLst>
                  <a:path w="4" h="11" extrusionOk="0">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0" name="Google Shape;1090;p42"/>
              <p:cNvSpPr/>
              <p:nvPr/>
            </p:nvSpPr>
            <p:spPr>
              <a:xfrm>
                <a:off x="5545823" y="3441105"/>
                <a:ext cx="27604" cy="75284"/>
              </a:xfrm>
              <a:custGeom>
                <a:avLst/>
                <a:gdLst/>
                <a:ahLst/>
                <a:cxnLst/>
                <a:rect l="l" t="t" r="r" b="b"/>
                <a:pathLst>
                  <a:path w="12" h="33" extrusionOk="0">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1" name="Google Shape;1091;p42"/>
              <p:cNvSpPr/>
              <p:nvPr/>
            </p:nvSpPr>
            <p:spPr>
              <a:xfrm>
                <a:off x="5560879" y="3438596"/>
                <a:ext cx="79048" cy="87831"/>
              </a:xfrm>
              <a:custGeom>
                <a:avLst/>
                <a:gdLst/>
                <a:ahLst/>
                <a:cxnLst/>
                <a:rect l="l" t="t" r="r" b="b"/>
                <a:pathLst>
                  <a:path w="34" h="38" extrusionOk="0">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2" name="Google Shape;1092;p42"/>
              <p:cNvSpPr/>
              <p:nvPr/>
            </p:nvSpPr>
            <p:spPr>
              <a:xfrm>
                <a:off x="6209573" y="3226547"/>
                <a:ext cx="202011" cy="87831"/>
              </a:xfrm>
              <a:custGeom>
                <a:avLst/>
                <a:gdLst/>
                <a:ahLst/>
                <a:cxnLst/>
                <a:rect l="l" t="t" r="r" b="b"/>
                <a:pathLst>
                  <a:path w="88" h="38" extrusionOk="0">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3" name="Google Shape;1093;p42"/>
              <p:cNvSpPr/>
              <p:nvPr/>
            </p:nvSpPr>
            <p:spPr>
              <a:xfrm>
                <a:off x="5653729" y="3217764"/>
                <a:ext cx="129237" cy="57717"/>
              </a:xfrm>
              <a:custGeom>
                <a:avLst/>
                <a:gdLst/>
                <a:ahLst/>
                <a:cxnLst/>
                <a:rect l="l" t="t" r="r" b="b"/>
                <a:pathLst>
                  <a:path w="56" h="25" extrusionOk="0">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4" name="Google Shape;1094;p42"/>
              <p:cNvSpPr/>
              <p:nvPr/>
            </p:nvSpPr>
            <p:spPr>
              <a:xfrm>
                <a:off x="5395256" y="3249132"/>
                <a:ext cx="350069" cy="136765"/>
              </a:xfrm>
              <a:custGeom>
                <a:avLst/>
                <a:gdLst/>
                <a:ahLst/>
                <a:cxnLst/>
                <a:rect l="l" t="t" r="r" b="b"/>
                <a:pathLst>
                  <a:path w="152" h="59" extrusionOk="0">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5" name="Google Shape;1095;p42"/>
              <p:cNvSpPr/>
              <p:nvPr/>
            </p:nvSpPr>
            <p:spPr>
              <a:xfrm>
                <a:off x="6367668" y="3388407"/>
                <a:ext cx="43915" cy="41406"/>
              </a:xfrm>
              <a:custGeom>
                <a:avLst/>
                <a:gdLst/>
                <a:ahLst/>
                <a:cxnLst/>
                <a:rect l="l" t="t" r="r" b="b"/>
                <a:pathLst>
                  <a:path w="19" h="18" extrusionOk="0">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6" name="Google Shape;1096;p42"/>
              <p:cNvSpPr/>
              <p:nvPr/>
            </p:nvSpPr>
            <p:spPr>
              <a:xfrm>
                <a:off x="7204570" y="3232821"/>
                <a:ext cx="129237" cy="122963"/>
              </a:xfrm>
              <a:custGeom>
                <a:avLst/>
                <a:gdLst/>
                <a:ahLst/>
                <a:cxnLst/>
                <a:rect l="l" t="t" r="r" b="b"/>
                <a:pathLst>
                  <a:path w="56" h="53" extrusionOk="0">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7" name="Google Shape;1097;p42"/>
              <p:cNvSpPr/>
              <p:nvPr/>
            </p:nvSpPr>
            <p:spPr>
              <a:xfrm>
                <a:off x="6407819" y="3505096"/>
                <a:ext cx="143039" cy="81557"/>
              </a:xfrm>
              <a:custGeom>
                <a:avLst/>
                <a:gdLst/>
                <a:ahLst/>
                <a:cxnLst/>
                <a:rect l="l" t="t" r="r" b="b"/>
                <a:pathLst>
                  <a:path w="62" h="35" extrusionOk="0">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8" name="Google Shape;1098;p42"/>
              <p:cNvSpPr/>
              <p:nvPr/>
            </p:nvSpPr>
            <p:spPr>
              <a:xfrm>
                <a:off x="6614849" y="3542738"/>
                <a:ext cx="159350" cy="350068"/>
              </a:xfrm>
              <a:custGeom>
                <a:avLst/>
                <a:gdLst/>
                <a:ahLst/>
                <a:cxnLst/>
                <a:rect l="l" t="t" r="r" b="b"/>
                <a:pathLst>
                  <a:path w="69" h="152" extrusionOk="0">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9" name="Google Shape;1099;p42"/>
              <p:cNvSpPr/>
              <p:nvPr/>
            </p:nvSpPr>
            <p:spPr>
              <a:xfrm>
                <a:off x="6559641" y="3546502"/>
                <a:ext cx="57717" cy="35132"/>
              </a:xfrm>
              <a:custGeom>
                <a:avLst/>
                <a:gdLst/>
                <a:ahLst/>
                <a:cxnLst/>
                <a:rect l="l" t="t" r="r" b="b"/>
                <a:pathLst>
                  <a:path w="25" h="15" extrusionOk="0">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0" name="Google Shape;1100;p42"/>
              <p:cNvSpPr/>
              <p:nvPr/>
            </p:nvSpPr>
            <p:spPr>
              <a:xfrm>
                <a:off x="6791766" y="3645625"/>
                <a:ext cx="139275" cy="283568"/>
              </a:xfrm>
              <a:custGeom>
                <a:avLst/>
                <a:gdLst/>
                <a:ahLst/>
                <a:cxnLst/>
                <a:rect l="l" t="t" r="r" b="b"/>
                <a:pathLst>
                  <a:path w="60" h="123" extrusionOk="0">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1" name="Google Shape;1101;p42"/>
              <p:cNvSpPr/>
              <p:nvPr/>
            </p:nvSpPr>
            <p:spPr>
              <a:xfrm>
                <a:off x="6791766" y="3816268"/>
                <a:ext cx="112925" cy="81557"/>
              </a:xfrm>
              <a:custGeom>
                <a:avLst/>
                <a:gdLst/>
                <a:ahLst/>
                <a:cxnLst/>
                <a:rect l="l" t="t" r="r" b="b"/>
                <a:pathLst>
                  <a:path w="49" h="35" extrusionOk="0">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2" name="Google Shape;1102;p42"/>
              <p:cNvSpPr/>
              <p:nvPr/>
            </p:nvSpPr>
            <p:spPr>
              <a:xfrm>
                <a:off x="6755379" y="3661937"/>
                <a:ext cx="138020" cy="168133"/>
              </a:xfrm>
              <a:custGeom>
                <a:avLst/>
                <a:gdLst/>
                <a:ahLst/>
                <a:cxnLst/>
                <a:rect l="l" t="t" r="r" b="b"/>
                <a:pathLst>
                  <a:path w="60" h="73" extrusionOk="0">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3" name="Google Shape;1103;p42"/>
              <p:cNvSpPr/>
              <p:nvPr/>
            </p:nvSpPr>
            <p:spPr>
              <a:xfrm>
                <a:off x="6708954" y="3702088"/>
                <a:ext cx="150567" cy="281058"/>
              </a:xfrm>
              <a:custGeom>
                <a:avLst/>
                <a:gdLst/>
                <a:ahLst/>
                <a:cxnLst/>
                <a:rect l="l" t="t" r="r" b="b"/>
                <a:pathLst>
                  <a:path w="65" h="122" extrusionOk="0">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4" name="Google Shape;1104;p42"/>
              <p:cNvSpPr/>
              <p:nvPr/>
            </p:nvSpPr>
            <p:spPr>
              <a:xfrm>
                <a:off x="5185716" y="2940470"/>
                <a:ext cx="176916" cy="145548"/>
              </a:xfrm>
              <a:custGeom>
                <a:avLst/>
                <a:gdLst/>
                <a:ahLst/>
                <a:cxnLst/>
                <a:rect l="l" t="t" r="r" b="b"/>
                <a:pathLst>
                  <a:path w="77" h="63" extrusionOk="0">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5" name="Google Shape;1105;p42"/>
              <p:cNvSpPr/>
              <p:nvPr/>
            </p:nvSpPr>
            <p:spPr>
              <a:xfrm>
                <a:off x="5210811" y="3177613"/>
                <a:ext cx="66500" cy="62736"/>
              </a:xfrm>
              <a:custGeom>
                <a:avLst/>
                <a:gdLst/>
                <a:ahLst/>
                <a:cxnLst/>
                <a:rect l="l" t="t" r="r" b="b"/>
                <a:pathLst>
                  <a:path w="29" h="27" extrusionOk="0">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6" name="Google Shape;1106;p42"/>
              <p:cNvSpPr/>
              <p:nvPr/>
            </p:nvSpPr>
            <p:spPr>
              <a:xfrm>
                <a:off x="5178188" y="3147499"/>
                <a:ext cx="99123" cy="85321"/>
              </a:xfrm>
              <a:custGeom>
                <a:avLst/>
                <a:gdLst/>
                <a:ahLst/>
                <a:cxnLst/>
                <a:rect l="l" t="t" r="r" b="b"/>
                <a:pathLst>
                  <a:path w="43" h="37" extrusionOk="0">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7" name="Google Shape;1107;p42"/>
              <p:cNvSpPr/>
              <p:nvPr/>
            </p:nvSpPr>
            <p:spPr>
              <a:xfrm>
                <a:off x="5273547" y="3237839"/>
                <a:ext cx="33878" cy="69010"/>
              </a:xfrm>
              <a:custGeom>
                <a:avLst/>
                <a:gdLst/>
                <a:ahLst/>
                <a:cxnLst/>
                <a:rect l="l" t="t" r="r" b="b"/>
                <a:pathLst>
                  <a:path w="15" h="30" extrusionOk="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8" name="Google Shape;1108;p42"/>
              <p:cNvSpPr/>
              <p:nvPr/>
            </p:nvSpPr>
            <p:spPr>
              <a:xfrm>
                <a:off x="5102904" y="3088527"/>
                <a:ext cx="135510" cy="61482"/>
              </a:xfrm>
              <a:custGeom>
                <a:avLst/>
                <a:gdLst/>
                <a:ahLst/>
                <a:cxnLst/>
                <a:rect l="l" t="t" r="r" b="b"/>
                <a:pathLst>
                  <a:path w="59" h="27" extrusionOk="0">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9" name="Google Shape;1109;p42"/>
              <p:cNvSpPr/>
              <p:nvPr/>
            </p:nvSpPr>
            <p:spPr>
              <a:xfrm>
                <a:off x="5220849" y="3094801"/>
                <a:ext cx="119199" cy="69010"/>
              </a:xfrm>
              <a:custGeom>
                <a:avLst/>
                <a:gdLst/>
                <a:ahLst/>
                <a:cxnLst/>
                <a:rect l="l" t="t" r="r" b="b"/>
                <a:pathLst>
                  <a:path w="52" h="30" extrusionOk="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0" name="Google Shape;1110;p42"/>
              <p:cNvSpPr/>
              <p:nvPr/>
            </p:nvSpPr>
            <p:spPr>
              <a:xfrm>
                <a:off x="5149329" y="3039593"/>
                <a:ext cx="116690" cy="60227"/>
              </a:xfrm>
              <a:custGeom>
                <a:avLst/>
                <a:gdLst/>
                <a:ahLst/>
                <a:cxnLst/>
                <a:rect l="l" t="t" r="r" b="b"/>
                <a:pathLst>
                  <a:path w="51" h="26" extrusionOk="0">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1" name="Google Shape;1111;p42"/>
              <p:cNvSpPr/>
              <p:nvPr/>
            </p:nvSpPr>
            <p:spPr>
              <a:xfrm>
                <a:off x="5234651" y="3074725"/>
                <a:ext cx="102888" cy="43915"/>
              </a:xfrm>
              <a:custGeom>
                <a:avLst/>
                <a:gdLst/>
                <a:ahLst/>
                <a:cxnLst/>
                <a:rect l="l" t="t" r="r" b="b"/>
                <a:pathLst>
                  <a:path w="45" h="19" extrusionOk="0">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2" name="Google Shape;1112;p42"/>
              <p:cNvSpPr/>
              <p:nvPr/>
            </p:nvSpPr>
            <p:spPr>
              <a:xfrm>
                <a:off x="4740289" y="3249132"/>
                <a:ext cx="70265" cy="115435"/>
              </a:xfrm>
              <a:custGeom>
                <a:avLst/>
                <a:gdLst/>
                <a:ahLst/>
                <a:cxnLst/>
                <a:rect l="l" t="t" r="r" b="b"/>
                <a:pathLst>
                  <a:path w="30" h="50" extrusionOk="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3" name="Google Shape;1113;p42"/>
              <p:cNvSpPr/>
              <p:nvPr/>
            </p:nvSpPr>
            <p:spPr>
              <a:xfrm>
                <a:off x="4982451" y="2979366"/>
                <a:ext cx="76538" cy="65246"/>
              </a:xfrm>
              <a:custGeom>
                <a:avLst/>
                <a:gdLst/>
                <a:ahLst/>
                <a:cxnLst/>
                <a:rect l="l" t="t" r="r" b="b"/>
                <a:pathLst>
                  <a:path w="33" h="28" extrusionOk="0">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4" name="Google Shape;1114;p42"/>
              <p:cNvSpPr/>
              <p:nvPr/>
            </p:nvSpPr>
            <p:spPr>
              <a:xfrm>
                <a:off x="5031385" y="3063433"/>
                <a:ext cx="11293" cy="15057"/>
              </a:xfrm>
              <a:custGeom>
                <a:avLst/>
                <a:gdLst/>
                <a:ahLst/>
                <a:cxnLst/>
                <a:rect l="l" t="t" r="r" b="b"/>
                <a:pathLst>
                  <a:path w="5" h="7" extrusionOk="0">
                    <a:moveTo>
                      <a:pt x="3" y="0"/>
                    </a:moveTo>
                    <a:cubicBezTo>
                      <a:pt x="1" y="1"/>
                      <a:pt x="0" y="3"/>
                      <a:pt x="0" y="7"/>
                    </a:cubicBezTo>
                    <a:cubicBezTo>
                      <a:pt x="2" y="7"/>
                      <a:pt x="4" y="7"/>
                      <a:pt x="5" y="7"/>
                    </a:cubicBezTo>
                    <a:cubicBezTo>
                      <a:pt x="5" y="3"/>
                      <a:pt x="3" y="1"/>
                      <a:pt x="3" y="1"/>
                    </a:cubicBezTo>
                    <a:cubicBezTo>
                      <a:pt x="3" y="0"/>
                      <a:pt x="3" y="0"/>
                      <a:pt x="3"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5" name="Google Shape;1115;p42"/>
              <p:cNvSpPr/>
              <p:nvPr/>
            </p:nvSpPr>
            <p:spPr>
              <a:xfrm>
                <a:off x="4968649" y="3025791"/>
                <a:ext cx="74029" cy="52698"/>
              </a:xfrm>
              <a:custGeom>
                <a:avLst/>
                <a:gdLst/>
                <a:ahLst/>
                <a:cxnLst/>
                <a:rect l="l" t="t" r="r" b="b"/>
                <a:pathLst>
                  <a:path w="32" h="23" extrusionOk="0">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6" name="Google Shape;1116;p42"/>
              <p:cNvSpPr/>
              <p:nvPr/>
            </p:nvSpPr>
            <p:spPr>
              <a:xfrm>
                <a:off x="5296132" y="3104839"/>
                <a:ext cx="168133" cy="107906"/>
              </a:xfrm>
              <a:custGeom>
                <a:avLst/>
                <a:gdLst/>
                <a:ahLst/>
                <a:cxnLst/>
                <a:rect l="l" t="t" r="r" b="b"/>
                <a:pathLst>
                  <a:path w="73" h="47" extrusionOk="0">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7" name="Google Shape;1117;p42"/>
              <p:cNvSpPr/>
              <p:nvPr/>
            </p:nvSpPr>
            <p:spPr>
              <a:xfrm>
                <a:off x="5414076" y="3099820"/>
                <a:ext cx="57717" cy="71519"/>
              </a:xfrm>
              <a:custGeom>
                <a:avLst/>
                <a:gdLst/>
                <a:ahLst/>
                <a:cxnLst/>
                <a:rect l="l" t="t" r="r" b="b"/>
                <a:pathLst>
                  <a:path w="25" h="31" extrusionOk="0">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8" name="Google Shape;1118;p42"/>
              <p:cNvSpPr/>
              <p:nvPr/>
            </p:nvSpPr>
            <p:spPr>
              <a:xfrm>
                <a:off x="5328755" y="3203962"/>
                <a:ext cx="117944" cy="61482"/>
              </a:xfrm>
              <a:custGeom>
                <a:avLst/>
                <a:gdLst/>
                <a:ahLst/>
                <a:cxnLst/>
                <a:rect l="l" t="t" r="r" b="b"/>
                <a:pathLst>
                  <a:path w="51" h="27" extrusionOk="0">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9" name="Google Shape;1119;p42"/>
              <p:cNvSpPr/>
              <p:nvPr/>
            </p:nvSpPr>
            <p:spPr>
              <a:xfrm>
                <a:off x="5296132" y="3242858"/>
                <a:ext cx="51444" cy="33878"/>
              </a:xfrm>
              <a:custGeom>
                <a:avLst/>
                <a:gdLst/>
                <a:ahLst/>
                <a:cxnLst/>
                <a:rect l="l" t="t" r="r" b="b"/>
                <a:pathLst>
                  <a:path w="22" h="15" extrusionOk="0">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0" name="Google Shape;1120;p42"/>
              <p:cNvSpPr/>
              <p:nvPr/>
            </p:nvSpPr>
            <p:spPr>
              <a:xfrm>
                <a:off x="5328755" y="3005715"/>
                <a:ext cx="329993" cy="190718"/>
              </a:xfrm>
              <a:custGeom>
                <a:avLst/>
                <a:gdLst/>
                <a:ahLst/>
                <a:cxnLst/>
                <a:rect l="l" t="t" r="r" b="b"/>
                <a:pathLst>
                  <a:path w="143" h="83" extrusionOk="0">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1" name="Google Shape;1121;p42"/>
              <p:cNvSpPr/>
              <p:nvPr/>
            </p:nvSpPr>
            <p:spPr>
              <a:xfrm>
                <a:off x="5347576" y="2906592"/>
                <a:ext cx="174407" cy="126727"/>
              </a:xfrm>
              <a:custGeom>
                <a:avLst/>
                <a:gdLst/>
                <a:ahLst/>
                <a:cxnLst/>
                <a:rect l="l" t="t" r="r" b="b"/>
                <a:pathLst>
                  <a:path w="76" h="55" extrusionOk="0">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2" name="Google Shape;1122;p42"/>
              <p:cNvSpPr/>
              <p:nvPr/>
            </p:nvSpPr>
            <p:spPr>
              <a:xfrm>
                <a:off x="5303661" y="2857658"/>
                <a:ext cx="135510" cy="63991"/>
              </a:xfrm>
              <a:custGeom>
                <a:avLst/>
                <a:gdLst/>
                <a:ahLst/>
                <a:cxnLst/>
                <a:rect l="l" t="t" r="r" b="b"/>
                <a:pathLst>
                  <a:path w="59" h="28" extrusionOk="0">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3" name="Google Shape;1123;p42"/>
              <p:cNvSpPr/>
              <p:nvPr/>
            </p:nvSpPr>
            <p:spPr>
              <a:xfrm>
                <a:off x="5303661" y="2896554"/>
                <a:ext cx="107906" cy="69010"/>
              </a:xfrm>
              <a:custGeom>
                <a:avLst/>
                <a:gdLst/>
                <a:ahLst/>
                <a:cxnLst/>
                <a:rect l="l" t="t" r="r" b="b"/>
                <a:pathLst>
                  <a:path w="47" h="30" extrusionOk="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4" name="Google Shape;1124;p42"/>
              <p:cNvSpPr/>
              <p:nvPr/>
            </p:nvSpPr>
            <p:spPr>
              <a:xfrm>
                <a:off x="5037659" y="3119895"/>
                <a:ext cx="84067" cy="46425"/>
              </a:xfrm>
              <a:custGeom>
                <a:avLst/>
                <a:gdLst/>
                <a:ahLst/>
                <a:cxnLst/>
                <a:rect l="l" t="t" r="r" b="b"/>
                <a:pathLst>
                  <a:path w="36" h="20" extrusionOk="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5" name="Google Shape;1125;p42"/>
              <p:cNvSpPr/>
              <p:nvPr/>
            </p:nvSpPr>
            <p:spPr>
              <a:xfrm>
                <a:off x="5036404" y="2942979"/>
                <a:ext cx="165624" cy="189464"/>
              </a:xfrm>
              <a:custGeom>
                <a:avLst/>
                <a:gdLst/>
                <a:ahLst/>
                <a:cxnLst/>
                <a:rect l="l" t="t" r="r" b="b"/>
                <a:pathLst>
                  <a:path w="72" h="82" extrusionOk="0">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6" name="Google Shape;1126;p42"/>
              <p:cNvSpPr/>
              <p:nvPr/>
            </p:nvSpPr>
            <p:spPr>
              <a:xfrm>
                <a:off x="5307425" y="2493787"/>
                <a:ext cx="194483" cy="311172"/>
              </a:xfrm>
              <a:custGeom>
                <a:avLst/>
                <a:gdLst/>
                <a:ahLst/>
                <a:cxnLst/>
                <a:rect l="l" t="t" r="r" b="b"/>
                <a:pathLst>
                  <a:path w="84" h="135" extrusionOk="0">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7" name="Google Shape;1127;p42"/>
              <p:cNvSpPr/>
              <p:nvPr/>
            </p:nvSpPr>
            <p:spPr>
              <a:xfrm>
                <a:off x="5554606" y="3466200"/>
                <a:ext cx="391474" cy="313681"/>
              </a:xfrm>
              <a:custGeom>
                <a:avLst/>
                <a:gdLst/>
                <a:ahLst/>
                <a:cxnLst/>
                <a:rect l="l" t="t" r="r" b="b"/>
                <a:pathLst>
                  <a:path w="170" h="136" extrusionOk="0">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8" name="Google Shape;1128;p42"/>
              <p:cNvSpPr/>
              <p:nvPr/>
            </p:nvSpPr>
            <p:spPr>
              <a:xfrm>
                <a:off x="5877070" y="3609238"/>
                <a:ext cx="150567" cy="165624"/>
              </a:xfrm>
              <a:custGeom>
                <a:avLst/>
                <a:gdLst/>
                <a:ahLst/>
                <a:cxnLst/>
                <a:rect l="l" t="t" r="r" b="b"/>
                <a:pathLst>
                  <a:path w="65" h="72" extrusionOk="0">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9" name="Google Shape;1129;p42"/>
              <p:cNvSpPr/>
              <p:nvPr/>
            </p:nvSpPr>
            <p:spPr>
              <a:xfrm>
                <a:off x="5854485" y="3587908"/>
                <a:ext cx="20076" cy="32623"/>
              </a:xfrm>
              <a:custGeom>
                <a:avLst/>
                <a:gdLst/>
                <a:ahLst/>
                <a:cxnLst/>
                <a:rect l="l" t="t" r="r" b="b"/>
                <a:pathLst>
                  <a:path w="9" h="14" extrusionOk="0">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0" name="Google Shape;1130;p42"/>
              <p:cNvSpPr/>
              <p:nvPr/>
            </p:nvSpPr>
            <p:spPr>
              <a:xfrm>
                <a:off x="5877070" y="3586653"/>
                <a:ext cx="87831" cy="71519"/>
              </a:xfrm>
              <a:custGeom>
                <a:avLst/>
                <a:gdLst/>
                <a:ahLst/>
                <a:cxnLst/>
                <a:rect l="l" t="t" r="r" b="b"/>
                <a:pathLst>
                  <a:path w="38" h="31" extrusionOk="0">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1" name="Google Shape;1131;p42"/>
              <p:cNvSpPr/>
              <p:nvPr/>
            </p:nvSpPr>
            <p:spPr>
              <a:xfrm>
                <a:off x="6752869" y="3964326"/>
                <a:ext cx="360106" cy="112925"/>
              </a:xfrm>
              <a:custGeom>
                <a:avLst/>
                <a:gdLst/>
                <a:ahLst/>
                <a:cxnLst/>
                <a:rect l="l" t="t" r="r" b="b"/>
                <a:pathLst>
                  <a:path w="156" h="49" extrusionOk="0">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2" name="Google Shape;1132;p42"/>
              <p:cNvSpPr/>
              <p:nvPr/>
            </p:nvSpPr>
            <p:spPr>
              <a:xfrm>
                <a:off x="7013852" y="4000713"/>
                <a:ext cx="25095" cy="16311"/>
              </a:xfrm>
              <a:custGeom>
                <a:avLst/>
                <a:gdLst/>
                <a:ahLst/>
                <a:cxnLst/>
                <a:rect l="l" t="t" r="r" b="b"/>
                <a:pathLst>
                  <a:path w="11" h="7" extrusionOk="0">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3" name="Google Shape;1133;p42"/>
              <p:cNvSpPr/>
              <p:nvPr/>
            </p:nvSpPr>
            <p:spPr>
              <a:xfrm>
                <a:off x="5632399" y="3353274"/>
                <a:ext cx="181935" cy="178171"/>
              </a:xfrm>
              <a:custGeom>
                <a:avLst/>
                <a:gdLst/>
                <a:ahLst/>
                <a:cxnLst/>
                <a:rect l="l" t="t" r="r" b="b"/>
                <a:pathLst>
                  <a:path w="79" h="77" extrusionOk="0">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4" name="Google Shape;1134;p42"/>
              <p:cNvSpPr/>
              <p:nvPr/>
            </p:nvSpPr>
            <p:spPr>
              <a:xfrm>
                <a:off x="5777947" y="3505096"/>
                <a:ext cx="35132" cy="35132"/>
              </a:xfrm>
              <a:custGeom>
                <a:avLst/>
                <a:gdLst/>
                <a:ahLst/>
                <a:cxnLst/>
                <a:rect l="l" t="t" r="r" b="b"/>
                <a:pathLst>
                  <a:path w="15" h="15" extrusionOk="0">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5" name="Google Shape;1135;p42"/>
              <p:cNvSpPr/>
              <p:nvPr/>
            </p:nvSpPr>
            <p:spPr>
              <a:xfrm>
                <a:off x="4830629" y="3039593"/>
                <a:ext cx="272276" cy="225851"/>
              </a:xfrm>
              <a:custGeom>
                <a:avLst/>
                <a:gdLst/>
                <a:ahLst/>
                <a:cxnLst/>
                <a:rect l="l" t="t" r="r" b="b"/>
                <a:pathLst>
                  <a:path w="118" h="98" extrusionOk="0">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6" name="Google Shape;1136;p42"/>
              <p:cNvSpPr/>
              <p:nvPr/>
            </p:nvSpPr>
            <p:spPr>
              <a:xfrm>
                <a:off x="3239636" y="3816268"/>
                <a:ext cx="42661" cy="26349"/>
              </a:xfrm>
              <a:custGeom>
                <a:avLst/>
                <a:gdLst/>
                <a:ahLst/>
                <a:cxnLst/>
                <a:rect l="l" t="t" r="r" b="b"/>
                <a:pathLst>
                  <a:path w="18" h="11" extrusionOk="0">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7" name="Google Shape;1137;p42"/>
              <p:cNvSpPr/>
              <p:nvPr/>
            </p:nvSpPr>
            <p:spPr>
              <a:xfrm>
                <a:off x="3253438" y="3782390"/>
                <a:ext cx="112925" cy="61482"/>
              </a:xfrm>
              <a:custGeom>
                <a:avLst/>
                <a:gdLst/>
                <a:ahLst/>
                <a:cxnLst/>
                <a:rect l="l" t="t" r="r" b="b"/>
                <a:pathLst>
                  <a:path w="49" h="27" extrusionOk="0">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8" name="Google Shape;1138;p42"/>
              <p:cNvSpPr/>
              <p:nvPr/>
            </p:nvSpPr>
            <p:spPr>
              <a:xfrm>
                <a:off x="2737746" y="3454907"/>
                <a:ext cx="564627" cy="352578"/>
              </a:xfrm>
              <a:custGeom>
                <a:avLst/>
                <a:gdLst/>
                <a:ahLst/>
                <a:cxnLst/>
                <a:rect l="l" t="t" r="r" b="b"/>
                <a:pathLst>
                  <a:path w="245" h="153" extrusionOk="0">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9" name="Google Shape;1139;p42"/>
              <p:cNvSpPr/>
              <p:nvPr/>
            </p:nvSpPr>
            <p:spPr>
              <a:xfrm>
                <a:off x="3191957" y="3752277"/>
                <a:ext cx="80302" cy="76538"/>
              </a:xfrm>
              <a:custGeom>
                <a:avLst/>
                <a:gdLst/>
                <a:ahLst/>
                <a:cxnLst/>
                <a:rect l="l" t="t" r="r" b="b"/>
                <a:pathLst>
                  <a:path w="35" h="33" extrusionOk="0">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0" name="Google Shape;1140;p42"/>
              <p:cNvSpPr/>
              <p:nvPr/>
            </p:nvSpPr>
            <p:spPr>
              <a:xfrm>
                <a:off x="3253438" y="3740984"/>
                <a:ext cx="26349" cy="47680"/>
              </a:xfrm>
              <a:custGeom>
                <a:avLst/>
                <a:gdLst/>
                <a:ahLst/>
                <a:cxnLst/>
                <a:rect l="l" t="t" r="r" b="b"/>
                <a:pathLst>
                  <a:path w="11" h="21" extrusionOk="0">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1" name="Google Shape;1141;p42"/>
              <p:cNvSpPr/>
              <p:nvPr/>
            </p:nvSpPr>
            <p:spPr>
              <a:xfrm>
                <a:off x="3525714" y="3703343"/>
                <a:ext cx="55208" cy="46425"/>
              </a:xfrm>
              <a:custGeom>
                <a:avLst/>
                <a:gdLst/>
                <a:ahLst/>
                <a:cxnLst/>
                <a:rect l="l" t="t" r="r" b="b"/>
                <a:pathLst>
                  <a:path w="24" h="20" extrusionOk="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2" name="Google Shape;1142;p42"/>
              <p:cNvSpPr/>
              <p:nvPr/>
            </p:nvSpPr>
            <p:spPr>
              <a:xfrm>
                <a:off x="3579667" y="3710871"/>
                <a:ext cx="61482" cy="43915"/>
              </a:xfrm>
              <a:custGeom>
                <a:avLst/>
                <a:gdLst/>
                <a:ahLst/>
                <a:cxnLst/>
                <a:rect l="l" t="t" r="r" b="b"/>
                <a:pathLst>
                  <a:path w="27" h="19" extrusionOk="0">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3" name="Google Shape;1143;p42"/>
              <p:cNvSpPr/>
              <p:nvPr/>
            </p:nvSpPr>
            <p:spPr>
              <a:xfrm>
                <a:off x="3288571" y="3804975"/>
                <a:ext cx="77793" cy="81557"/>
              </a:xfrm>
              <a:custGeom>
                <a:avLst/>
                <a:gdLst/>
                <a:ahLst/>
                <a:cxnLst/>
                <a:rect l="l" t="t" r="r" b="b"/>
                <a:pathLst>
                  <a:path w="34" h="35" extrusionOk="0">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4" name="Google Shape;1144;p42"/>
              <p:cNvSpPr/>
              <p:nvPr/>
            </p:nvSpPr>
            <p:spPr>
              <a:xfrm>
                <a:off x="3828103" y="4669481"/>
                <a:ext cx="91595" cy="101633"/>
              </a:xfrm>
              <a:custGeom>
                <a:avLst/>
                <a:gdLst/>
                <a:ahLst/>
                <a:cxnLst/>
                <a:rect l="l" t="t" r="r" b="b"/>
                <a:pathLst>
                  <a:path w="40" h="44" extrusionOk="0">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5" name="Google Shape;1145;p42"/>
              <p:cNvSpPr/>
              <p:nvPr/>
            </p:nvSpPr>
            <p:spPr>
              <a:xfrm>
                <a:off x="3542025" y="4501348"/>
                <a:ext cx="376418" cy="740288"/>
              </a:xfrm>
              <a:custGeom>
                <a:avLst/>
                <a:gdLst/>
                <a:ahLst/>
                <a:cxnLst/>
                <a:rect l="l" t="t" r="r" b="b"/>
                <a:pathLst>
                  <a:path w="163" h="321" extrusionOk="0">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6" name="Google Shape;1146;p42"/>
              <p:cNvSpPr/>
              <p:nvPr/>
            </p:nvSpPr>
            <p:spPr>
              <a:xfrm>
                <a:off x="3503129" y="4418536"/>
                <a:ext cx="163114" cy="836902"/>
              </a:xfrm>
              <a:custGeom>
                <a:avLst/>
                <a:gdLst/>
                <a:ahLst/>
                <a:cxnLst/>
                <a:rect l="l" t="t" r="r" b="b"/>
                <a:pathLst>
                  <a:path w="71" h="363" extrusionOk="0">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7" name="Google Shape;1147;p42"/>
              <p:cNvSpPr/>
              <p:nvPr/>
            </p:nvSpPr>
            <p:spPr>
              <a:xfrm>
                <a:off x="3745291" y="4454923"/>
                <a:ext cx="163114" cy="166878"/>
              </a:xfrm>
              <a:custGeom>
                <a:avLst/>
                <a:gdLst/>
                <a:ahLst/>
                <a:cxnLst/>
                <a:rect l="l" t="t" r="r" b="b"/>
                <a:pathLst>
                  <a:path w="71" h="72" extrusionOk="0">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8" name="Google Shape;1148;p42"/>
              <p:cNvSpPr/>
              <p:nvPr/>
            </p:nvSpPr>
            <p:spPr>
              <a:xfrm>
                <a:off x="3313665" y="3881514"/>
                <a:ext cx="62736" cy="50189"/>
              </a:xfrm>
              <a:custGeom>
                <a:avLst/>
                <a:gdLst/>
                <a:ahLst/>
                <a:cxnLst/>
                <a:rect l="l" t="t" r="r" b="b"/>
                <a:pathLst>
                  <a:path w="27" h="22" extrusionOk="0">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9" name="Google Shape;1149;p42"/>
              <p:cNvSpPr/>
              <p:nvPr/>
            </p:nvSpPr>
            <p:spPr>
              <a:xfrm>
                <a:off x="3371383" y="3906608"/>
                <a:ext cx="109161" cy="50189"/>
              </a:xfrm>
              <a:custGeom>
                <a:avLst/>
                <a:gdLst/>
                <a:ahLst/>
                <a:cxnLst/>
                <a:rect l="l" t="t" r="r" b="b"/>
                <a:pathLst>
                  <a:path w="47" h="22" extrusionOk="0">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0" name="Google Shape;1150;p42"/>
              <p:cNvSpPr/>
              <p:nvPr/>
            </p:nvSpPr>
            <p:spPr>
              <a:xfrm>
                <a:off x="3445411" y="3851400"/>
                <a:ext cx="220832" cy="316191"/>
              </a:xfrm>
              <a:custGeom>
                <a:avLst/>
                <a:gdLst/>
                <a:ahLst/>
                <a:cxnLst/>
                <a:rect l="l" t="t" r="r" b="b"/>
                <a:pathLst>
                  <a:path w="96" h="137" extrusionOk="0">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1" name="Google Shape;1151;p42"/>
              <p:cNvSpPr/>
              <p:nvPr/>
            </p:nvSpPr>
            <p:spPr>
              <a:xfrm>
                <a:off x="3618564" y="4270479"/>
                <a:ext cx="228360" cy="258473"/>
              </a:xfrm>
              <a:custGeom>
                <a:avLst/>
                <a:gdLst/>
                <a:ahLst/>
                <a:cxnLst/>
                <a:rect l="l" t="t" r="r" b="b"/>
                <a:pathLst>
                  <a:path w="99" h="112" extrusionOk="0">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2" name="Google Shape;1152;p42"/>
              <p:cNvSpPr/>
              <p:nvPr/>
            </p:nvSpPr>
            <p:spPr>
              <a:xfrm>
                <a:off x="3398987" y="4091053"/>
                <a:ext cx="239653" cy="348814"/>
              </a:xfrm>
              <a:custGeom>
                <a:avLst/>
                <a:gdLst/>
                <a:ahLst/>
                <a:cxnLst/>
                <a:rect l="l" t="t" r="r" b="b"/>
                <a:pathLst>
                  <a:path w="104" h="151" extrusionOk="0">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3" name="Google Shape;1153;p42"/>
              <p:cNvSpPr/>
              <p:nvPr/>
            </p:nvSpPr>
            <p:spPr>
              <a:xfrm>
                <a:off x="3547044" y="3860183"/>
                <a:ext cx="258474" cy="217068"/>
              </a:xfrm>
              <a:custGeom>
                <a:avLst/>
                <a:gdLst/>
                <a:ahLst/>
                <a:cxnLst/>
                <a:rect l="l" t="t" r="r" b="b"/>
                <a:pathLst>
                  <a:path w="112" h="94" extrusionOk="0">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4" name="Google Shape;1154;p42"/>
              <p:cNvSpPr/>
              <p:nvPr/>
            </p:nvSpPr>
            <p:spPr>
              <a:xfrm>
                <a:off x="3834376" y="3970599"/>
                <a:ext cx="81557" cy="85321"/>
              </a:xfrm>
              <a:custGeom>
                <a:avLst/>
                <a:gdLst/>
                <a:ahLst/>
                <a:cxnLst/>
                <a:rect l="l" t="t" r="r" b="b"/>
                <a:pathLst>
                  <a:path w="35" h="37" extrusionOk="0">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5" name="Google Shape;1155;p42"/>
              <p:cNvSpPr/>
              <p:nvPr/>
            </p:nvSpPr>
            <p:spPr>
              <a:xfrm>
                <a:off x="3775404" y="3931703"/>
                <a:ext cx="89086" cy="136765"/>
              </a:xfrm>
              <a:custGeom>
                <a:avLst/>
                <a:gdLst/>
                <a:ahLst/>
                <a:cxnLst/>
                <a:rect l="l" t="t" r="r" b="b"/>
                <a:pathLst>
                  <a:path w="39" h="59" extrusionOk="0">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6" name="Google Shape;1156;p42"/>
              <p:cNvSpPr/>
              <p:nvPr/>
            </p:nvSpPr>
            <p:spPr>
              <a:xfrm>
                <a:off x="3904641" y="3980637"/>
                <a:ext cx="56463" cy="71519"/>
              </a:xfrm>
              <a:custGeom>
                <a:avLst/>
                <a:gdLst/>
                <a:ahLst/>
                <a:cxnLst/>
                <a:rect l="l" t="t" r="r" b="b"/>
                <a:pathLst>
                  <a:path w="25" h="31" extrusionOk="0">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7" name="Google Shape;1157;p42"/>
              <p:cNvSpPr/>
              <p:nvPr/>
            </p:nvSpPr>
            <p:spPr>
              <a:xfrm>
                <a:off x="3338760" y="3641861"/>
                <a:ext cx="196992" cy="69010"/>
              </a:xfrm>
              <a:custGeom>
                <a:avLst/>
                <a:gdLst/>
                <a:ahLst/>
                <a:cxnLst/>
                <a:rect l="l" t="t" r="r" b="b"/>
                <a:pathLst>
                  <a:path w="85" h="30" extrusionOk="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8" name="Google Shape;1158;p42"/>
              <p:cNvSpPr/>
              <p:nvPr/>
            </p:nvSpPr>
            <p:spPr>
              <a:xfrm>
                <a:off x="3451685" y="3735965"/>
                <a:ext cx="43915" cy="21330"/>
              </a:xfrm>
              <a:custGeom>
                <a:avLst/>
                <a:gdLst/>
                <a:ahLst/>
                <a:cxnLst/>
                <a:rect l="l" t="t" r="r" b="b"/>
                <a:pathLst>
                  <a:path w="19" h="9" extrusionOk="0">
                    <a:moveTo>
                      <a:pt x="1" y="3"/>
                    </a:moveTo>
                    <a:cubicBezTo>
                      <a:pt x="3" y="5"/>
                      <a:pt x="16" y="9"/>
                      <a:pt x="18" y="6"/>
                    </a:cubicBezTo>
                    <a:cubicBezTo>
                      <a:pt x="19" y="3"/>
                      <a:pt x="0" y="0"/>
                      <a:pt x="1"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9" name="Google Shape;1159;p42"/>
              <p:cNvSpPr/>
              <p:nvPr/>
            </p:nvSpPr>
            <p:spPr>
              <a:xfrm>
                <a:off x="3659970" y="3733456"/>
                <a:ext cx="41406" cy="23840"/>
              </a:xfrm>
              <a:custGeom>
                <a:avLst/>
                <a:gdLst/>
                <a:ahLst/>
                <a:cxnLst/>
                <a:rect l="l" t="t" r="r" b="b"/>
                <a:pathLst>
                  <a:path w="18" h="10" extrusionOk="0">
                    <a:moveTo>
                      <a:pt x="3" y="5"/>
                    </a:moveTo>
                    <a:cubicBezTo>
                      <a:pt x="6" y="10"/>
                      <a:pt x="15" y="7"/>
                      <a:pt x="16" y="5"/>
                    </a:cubicBezTo>
                    <a:cubicBezTo>
                      <a:pt x="18" y="1"/>
                      <a:pt x="0" y="0"/>
                      <a:pt x="3" y="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0" name="Google Shape;1160;p42"/>
              <p:cNvSpPr/>
              <p:nvPr/>
            </p:nvSpPr>
            <p:spPr>
              <a:xfrm>
                <a:off x="3404005" y="4060939"/>
                <a:ext cx="112925" cy="124218"/>
              </a:xfrm>
              <a:custGeom>
                <a:avLst/>
                <a:gdLst/>
                <a:ahLst/>
                <a:cxnLst/>
                <a:rect l="l" t="t" r="r" b="b"/>
                <a:pathLst>
                  <a:path w="49" h="54" extrusionOk="0">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1" name="Google Shape;1161;p42"/>
              <p:cNvSpPr/>
              <p:nvPr/>
            </p:nvSpPr>
            <p:spPr>
              <a:xfrm>
                <a:off x="3563356" y="1960529"/>
                <a:ext cx="1135527" cy="848194"/>
              </a:xfrm>
              <a:custGeom>
                <a:avLst/>
                <a:gdLst/>
                <a:ahLst/>
                <a:cxnLst/>
                <a:rect l="l" t="t" r="r" b="b"/>
                <a:pathLst>
                  <a:path w="493" h="368" extrusionOk="0">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2" name="Google Shape;1162;p42"/>
              <p:cNvSpPr/>
              <p:nvPr/>
            </p:nvSpPr>
            <p:spPr>
              <a:xfrm>
                <a:off x="1785409" y="2456146"/>
                <a:ext cx="718958" cy="495617"/>
              </a:xfrm>
              <a:custGeom>
                <a:avLst/>
                <a:gdLst/>
                <a:ahLst/>
                <a:cxnLst/>
                <a:rect l="l" t="t" r="r" b="b"/>
                <a:pathLst>
                  <a:path w="312" h="215" extrusionOk="0">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3" name="Google Shape;1163;p42"/>
              <p:cNvSpPr/>
              <p:nvPr/>
            </p:nvSpPr>
            <p:spPr>
              <a:xfrm>
                <a:off x="1792937" y="2963055"/>
                <a:ext cx="20076" cy="23840"/>
              </a:xfrm>
              <a:custGeom>
                <a:avLst/>
                <a:gdLst/>
                <a:ahLst/>
                <a:cxnLst/>
                <a:rect l="l" t="t" r="r" b="b"/>
                <a:pathLst>
                  <a:path w="9" h="10" extrusionOk="0">
                    <a:moveTo>
                      <a:pt x="3" y="9"/>
                    </a:moveTo>
                    <a:cubicBezTo>
                      <a:pt x="7" y="7"/>
                      <a:pt x="9" y="5"/>
                      <a:pt x="7" y="3"/>
                    </a:cubicBezTo>
                    <a:cubicBezTo>
                      <a:pt x="6" y="0"/>
                      <a:pt x="0" y="10"/>
                      <a:pt x="3"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4" name="Google Shape;1164;p42"/>
              <p:cNvSpPr/>
              <p:nvPr/>
            </p:nvSpPr>
            <p:spPr>
              <a:xfrm>
                <a:off x="1836853" y="2942979"/>
                <a:ext cx="41406" cy="16311"/>
              </a:xfrm>
              <a:custGeom>
                <a:avLst/>
                <a:gdLst/>
                <a:ahLst/>
                <a:cxnLst/>
                <a:rect l="l" t="t" r="r" b="b"/>
                <a:pathLst>
                  <a:path w="18" h="7" extrusionOk="0">
                    <a:moveTo>
                      <a:pt x="14" y="2"/>
                    </a:moveTo>
                    <a:cubicBezTo>
                      <a:pt x="10" y="0"/>
                      <a:pt x="0" y="6"/>
                      <a:pt x="4" y="7"/>
                    </a:cubicBezTo>
                    <a:cubicBezTo>
                      <a:pt x="6" y="7"/>
                      <a:pt x="7" y="5"/>
                      <a:pt x="10" y="5"/>
                    </a:cubicBezTo>
                    <a:cubicBezTo>
                      <a:pt x="13" y="5"/>
                      <a:pt x="18" y="3"/>
                      <a:pt x="14"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5" name="Google Shape;1165;p42"/>
              <p:cNvSpPr/>
              <p:nvPr/>
            </p:nvSpPr>
            <p:spPr>
              <a:xfrm>
                <a:off x="2030081" y="2846365"/>
                <a:ext cx="55208" cy="50189"/>
              </a:xfrm>
              <a:custGeom>
                <a:avLst/>
                <a:gdLst/>
                <a:ahLst/>
                <a:cxnLst/>
                <a:rect l="l" t="t" r="r" b="b"/>
                <a:pathLst>
                  <a:path w="24" h="22" extrusionOk="0">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6" name="Google Shape;1166;p42"/>
              <p:cNvSpPr/>
              <p:nvPr/>
            </p:nvSpPr>
            <p:spPr>
              <a:xfrm>
                <a:off x="1796702" y="2794921"/>
                <a:ext cx="37642" cy="23840"/>
              </a:xfrm>
              <a:custGeom>
                <a:avLst/>
                <a:gdLst/>
                <a:ahLst/>
                <a:cxnLst/>
                <a:rect l="l" t="t" r="r" b="b"/>
                <a:pathLst>
                  <a:path w="16" h="10" extrusionOk="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7" name="Google Shape;1167;p42"/>
              <p:cNvSpPr/>
              <p:nvPr/>
            </p:nvSpPr>
            <p:spPr>
              <a:xfrm>
                <a:off x="2594707" y="3077235"/>
                <a:ext cx="1076555" cy="537022"/>
              </a:xfrm>
              <a:custGeom>
                <a:avLst/>
                <a:gdLst/>
                <a:ahLst/>
                <a:cxnLst/>
                <a:rect l="l" t="t" r="r" b="b"/>
                <a:pathLst>
                  <a:path w="467" h="233" extrusionOk="0">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8" name="Google Shape;1168;p42"/>
              <p:cNvSpPr/>
              <p:nvPr/>
            </p:nvSpPr>
            <p:spPr>
              <a:xfrm>
                <a:off x="4747817" y="3212745"/>
                <a:ext cx="239653" cy="170643"/>
              </a:xfrm>
              <a:custGeom>
                <a:avLst/>
                <a:gdLst/>
                <a:ahLst/>
                <a:cxnLst/>
                <a:rect l="l" t="t" r="r" b="b"/>
                <a:pathLst>
                  <a:path w="104" h="74" extrusionOk="0">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9" name="Google Shape;1169;p42"/>
              <p:cNvSpPr/>
              <p:nvPr/>
            </p:nvSpPr>
            <p:spPr>
              <a:xfrm>
                <a:off x="5163131" y="3138716"/>
                <a:ext cx="61482" cy="37642"/>
              </a:xfrm>
              <a:custGeom>
                <a:avLst/>
                <a:gdLst/>
                <a:ahLst/>
                <a:cxnLst/>
                <a:rect l="l" t="t" r="r" b="b"/>
                <a:pathLst>
                  <a:path w="27" h="16" extrusionOk="0">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0" name="Google Shape;1170;p42"/>
              <p:cNvSpPr/>
              <p:nvPr/>
            </p:nvSpPr>
            <p:spPr>
              <a:xfrm>
                <a:off x="5291113" y="3259170"/>
                <a:ext cx="117944" cy="144293"/>
              </a:xfrm>
              <a:custGeom>
                <a:avLst/>
                <a:gdLst/>
                <a:ahLst/>
                <a:cxnLst/>
                <a:rect l="l" t="t" r="r" b="b"/>
                <a:pathLst>
                  <a:path w="51" h="63" extrusionOk="0">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1" name="Google Shape;1171;p42"/>
              <p:cNvSpPr/>
              <p:nvPr/>
            </p:nvSpPr>
            <p:spPr>
              <a:xfrm>
                <a:off x="5508181" y="3385897"/>
                <a:ext cx="48934" cy="30113"/>
              </a:xfrm>
              <a:custGeom>
                <a:avLst/>
                <a:gdLst/>
                <a:ahLst/>
                <a:cxnLst/>
                <a:rect l="l" t="t" r="r" b="b"/>
                <a:pathLst>
                  <a:path w="21" h="13" extrusionOk="0">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2" name="Google Shape;1172;p42"/>
              <p:cNvSpPr/>
              <p:nvPr/>
            </p:nvSpPr>
            <p:spPr>
              <a:xfrm>
                <a:off x="4473032" y="2610477"/>
                <a:ext cx="198247" cy="99123"/>
              </a:xfrm>
              <a:custGeom>
                <a:avLst/>
                <a:gdLst/>
                <a:ahLst/>
                <a:cxnLst/>
                <a:rect l="l" t="t" r="r" b="b"/>
                <a:pathLst>
                  <a:path w="86" h="43" extrusionOk="0">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3" name="Google Shape;1173;p42"/>
              <p:cNvSpPr/>
              <p:nvPr/>
            </p:nvSpPr>
            <p:spPr>
              <a:xfrm>
                <a:off x="4726487" y="2935451"/>
                <a:ext cx="85321" cy="92850"/>
              </a:xfrm>
              <a:custGeom>
                <a:avLst/>
                <a:gdLst/>
                <a:ahLst/>
                <a:cxnLst/>
                <a:rect l="l" t="t" r="r" b="b"/>
                <a:pathLst>
                  <a:path w="37" h="40" extrusionOk="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4" name="Google Shape;1174;p42"/>
              <p:cNvSpPr/>
              <p:nvPr/>
            </p:nvSpPr>
            <p:spPr>
              <a:xfrm>
                <a:off x="4770402" y="2783629"/>
                <a:ext cx="186954" cy="286077"/>
              </a:xfrm>
              <a:custGeom>
                <a:avLst/>
                <a:gdLst/>
                <a:ahLst/>
                <a:cxnLst/>
                <a:rect l="l" t="t" r="r" b="b"/>
                <a:pathLst>
                  <a:path w="81" h="124" extrusionOk="0">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5" name="Google Shape;1175;p42"/>
              <p:cNvSpPr/>
              <p:nvPr/>
            </p:nvSpPr>
            <p:spPr>
              <a:xfrm>
                <a:off x="4770402" y="2783629"/>
                <a:ext cx="186954" cy="286077"/>
              </a:xfrm>
              <a:custGeom>
                <a:avLst/>
                <a:gdLst/>
                <a:ahLst/>
                <a:cxnLst/>
                <a:rect l="l" t="t" r="r" b="b"/>
                <a:pathLst>
                  <a:path w="81" h="124" extrusionOk="0">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6" name="Google Shape;1176;p42"/>
              <p:cNvSpPr/>
              <p:nvPr/>
            </p:nvSpPr>
            <p:spPr>
              <a:xfrm>
                <a:off x="5072791" y="2866441"/>
                <a:ext cx="87831" cy="82812"/>
              </a:xfrm>
              <a:custGeom>
                <a:avLst/>
                <a:gdLst/>
                <a:ahLst/>
                <a:cxnLst/>
                <a:rect l="l" t="t" r="r" b="b"/>
                <a:pathLst>
                  <a:path w="38" h="36" extrusionOk="0">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7" name="Google Shape;1177;p42"/>
              <p:cNvSpPr/>
              <p:nvPr/>
            </p:nvSpPr>
            <p:spPr>
              <a:xfrm>
                <a:off x="5133018" y="2525155"/>
                <a:ext cx="229615" cy="406531"/>
              </a:xfrm>
              <a:custGeom>
                <a:avLst/>
                <a:gdLst/>
                <a:ahLst/>
                <a:cxnLst/>
                <a:rect l="l" t="t" r="r" b="b"/>
                <a:pathLst>
                  <a:path w="100" h="176" extrusionOk="0">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8" name="Google Shape;1178;p42"/>
              <p:cNvSpPr/>
              <p:nvPr/>
            </p:nvSpPr>
            <p:spPr>
              <a:xfrm>
                <a:off x="5323736" y="2813742"/>
                <a:ext cx="115435" cy="55208"/>
              </a:xfrm>
              <a:custGeom>
                <a:avLst/>
                <a:gdLst/>
                <a:ahLst/>
                <a:cxnLst/>
                <a:rect l="l" t="t" r="r" b="b"/>
                <a:pathLst>
                  <a:path w="50" h="24" extrusionOk="0">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9" name="Google Shape;1179;p42"/>
              <p:cNvSpPr/>
              <p:nvPr/>
            </p:nvSpPr>
            <p:spPr>
              <a:xfrm>
                <a:off x="5538294" y="3994439"/>
                <a:ext cx="148058" cy="181935"/>
              </a:xfrm>
              <a:custGeom>
                <a:avLst/>
                <a:gdLst/>
                <a:ahLst/>
                <a:cxnLst/>
                <a:rect l="l" t="t" r="r" b="b"/>
                <a:pathLst>
                  <a:path w="64" h="79" extrusionOk="0">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0" name="Google Shape;1180;p42"/>
              <p:cNvSpPr/>
              <p:nvPr/>
            </p:nvSpPr>
            <p:spPr>
              <a:xfrm>
                <a:off x="5455482" y="4008241"/>
                <a:ext cx="101633" cy="105397"/>
              </a:xfrm>
              <a:custGeom>
                <a:avLst/>
                <a:gdLst/>
                <a:ahLst/>
                <a:cxnLst/>
                <a:rect l="l" t="t" r="r" b="b"/>
                <a:pathLst>
                  <a:path w="44" h="46" extrusionOk="0">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1" name="Google Shape;1181;p42"/>
              <p:cNvSpPr/>
              <p:nvPr/>
            </p:nvSpPr>
            <p:spPr>
              <a:xfrm>
                <a:off x="5956118" y="3173848"/>
                <a:ext cx="326229" cy="190718"/>
              </a:xfrm>
              <a:custGeom>
                <a:avLst/>
                <a:gdLst/>
                <a:ahLst/>
                <a:cxnLst/>
                <a:rect l="l" t="t" r="r" b="b"/>
                <a:pathLst>
                  <a:path w="142" h="83" extrusionOk="0">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2" name="Google Shape;1182;p42"/>
              <p:cNvSpPr/>
              <p:nvPr/>
            </p:nvSpPr>
            <p:spPr>
              <a:xfrm>
                <a:off x="5015074" y="2098549"/>
                <a:ext cx="479305" cy="759109"/>
              </a:xfrm>
              <a:custGeom>
                <a:avLst/>
                <a:gdLst/>
                <a:ahLst/>
                <a:cxnLst/>
                <a:rect l="l" t="t" r="r" b="b"/>
                <a:pathLst>
                  <a:path w="208" h="329" extrusionOk="0">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3" name="Google Shape;1183;p42"/>
              <p:cNvSpPr/>
              <p:nvPr/>
            </p:nvSpPr>
            <p:spPr>
              <a:xfrm>
                <a:off x="8404088" y="2705836"/>
                <a:ext cx="61482" cy="22585"/>
              </a:xfrm>
              <a:custGeom>
                <a:avLst/>
                <a:gdLst/>
                <a:ahLst/>
                <a:cxnLst/>
                <a:rect l="l" t="t" r="r" b="b"/>
                <a:pathLst>
                  <a:path w="27" h="10" extrusionOk="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4" name="Google Shape;1184;p42"/>
              <p:cNvSpPr/>
              <p:nvPr/>
            </p:nvSpPr>
            <p:spPr>
              <a:xfrm>
                <a:off x="7306203" y="3173848"/>
                <a:ext cx="316191" cy="317446"/>
              </a:xfrm>
              <a:custGeom>
                <a:avLst/>
                <a:gdLst/>
                <a:ahLst/>
                <a:cxnLst/>
                <a:rect l="l" t="t" r="r" b="b"/>
                <a:pathLst>
                  <a:path w="137" h="138" extrusionOk="0">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5" name="Google Shape;1185;p42"/>
              <p:cNvSpPr/>
              <p:nvPr/>
            </p:nvSpPr>
            <p:spPr>
              <a:xfrm>
                <a:off x="6292385" y="2981876"/>
                <a:ext cx="1112942" cy="770401"/>
              </a:xfrm>
              <a:custGeom>
                <a:avLst/>
                <a:gdLst/>
                <a:ahLst/>
                <a:cxnLst/>
                <a:rect l="l" t="t" r="r" b="b"/>
                <a:pathLst>
                  <a:path w="483" h="334" extrusionOk="0">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6" name="Google Shape;1186;p42"/>
              <p:cNvSpPr/>
              <p:nvPr/>
            </p:nvSpPr>
            <p:spPr>
              <a:xfrm>
                <a:off x="7074079" y="3738475"/>
                <a:ext cx="179426" cy="250945"/>
              </a:xfrm>
              <a:custGeom>
                <a:avLst/>
                <a:gdLst/>
                <a:ahLst/>
                <a:cxnLst/>
                <a:rect l="l" t="t" r="r" b="b"/>
                <a:pathLst>
                  <a:path w="78" h="109" extrusionOk="0">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7" name="Google Shape;1187;p42"/>
              <p:cNvSpPr/>
              <p:nvPr/>
            </p:nvSpPr>
            <p:spPr>
              <a:xfrm>
                <a:off x="7515742" y="4143751"/>
                <a:ext cx="235888" cy="150567"/>
              </a:xfrm>
              <a:custGeom>
                <a:avLst/>
                <a:gdLst/>
                <a:ahLst/>
                <a:cxnLst/>
                <a:rect l="l" t="t" r="r" b="b"/>
                <a:pathLst>
                  <a:path w="102" h="65" extrusionOk="0">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8" name="Google Shape;1188;p42"/>
              <p:cNvSpPr/>
              <p:nvPr/>
            </p:nvSpPr>
            <p:spPr>
              <a:xfrm>
                <a:off x="6397782" y="3909118"/>
                <a:ext cx="40151" cy="77793"/>
              </a:xfrm>
              <a:custGeom>
                <a:avLst/>
                <a:gdLst/>
                <a:ahLst/>
                <a:cxnLst/>
                <a:rect l="l" t="t" r="r" b="b"/>
                <a:pathLst>
                  <a:path w="17" h="34" extrusionOk="0">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9" name="Google Shape;1189;p42"/>
              <p:cNvSpPr/>
              <p:nvPr/>
            </p:nvSpPr>
            <p:spPr>
              <a:xfrm>
                <a:off x="5706428" y="4305611"/>
                <a:ext cx="138020" cy="272275"/>
              </a:xfrm>
              <a:custGeom>
                <a:avLst/>
                <a:gdLst/>
                <a:ahLst/>
                <a:cxnLst/>
                <a:rect l="l" t="t" r="r" b="b"/>
                <a:pathLst>
                  <a:path w="60" h="118" extrusionOk="0">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0" name="Google Shape;1190;p42"/>
              <p:cNvSpPr/>
              <p:nvPr/>
            </p:nvSpPr>
            <p:spPr>
              <a:xfrm>
                <a:off x="5701409" y="3729692"/>
                <a:ext cx="222086" cy="133001"/>
              </a:xfrm>
              <a:custGeom>
                <a:avLst/>
                <a:gdLst/>
                <a:ahLst/>
                <a:cxnLst/>
                <a:rect l="l" t="t" r="r" b="b"/>
                <a:pathLst>
                  <a:path w="96" h="58" extrusionOk="0">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1" name="Google Shape;1191;p42"/>
              <p:cNvSpPr/>
              <p:nvPr/>
            </p:nvSpPr>
            <p:spPr>
              <a:xfrm>
                <a:off x="7771707" y="4192686"/>
                <a:ext cx="151822" cy="107906"/>
              </a:xfrm>
              <a:custGeom>
                <a:avLst/>
                <a:gdLst/>
                <a:ahLst/>
                <a:cxnLst/>
                <a:rect l="l" t="t" r="r" b="b"/>
                <a:pathLst>
                  <a:path w="66" h="47" extrusionOk="0">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2" name="Google Shape;1192;p42"/>
              <p:cNvSpPr/>
              <p:nvPr/>
            </p:nvSpPr>
            <p:spPr>
              <a:xfrm>
                <a:off x="7771707" y="4192686"/>
                <a:ext cx="151822" cy="107906"/>
              </a:xfrm>
              <a:custGeom>
                <a:avLst/>
                <a:gdLst/>
                <a:ahLst/>
                <a:cxnLst/>
                <a:rect l="l" t="t" r="r" b="b"/>
                <a:pathLst>
                  <a:path w="66" h="47" extrusionOk="0">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3" name="Google Shape;1193;p42"/>
              <p:cNvSpPr/>
              <p:nvPr/>
            </p:nvSpPr>
            <p:spPr>
              <a:xfrm>
                <a:off x="7988774" y="4773623"/>
                <a:ext cx="232124" cy="276040"/>
              </a:xfrm>
              <a:custGeom>
                <a:avLst/>
                <a:gdLst/>
                <a:ahLst/>
                <a:cxnLst/>
                <a:rect l="l" t="t" r="r" b="b"/>
                <a:pathLst>
                  <a:path w="101" h="120" extrusionOk="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4" name="Google Shape;1194;p42"/>
              <p:cNvSpPr/>
              <p:nvPr/>
            </p:nvSpPr>
            <p:spPr>
              <a:xfrm>
                <a:off x="5890872" y="3237839"/>
                <a:ext cx="264747" cy="168133"/>
              </a:xfrm>
              <a:custGeom>
                <a:avLst/>
                <a:gdLst/>
                <a:ahLst/>
                <a:cxnLst/>
                <a:rect l="l" t="t" r="r" b="b"/>
                <a:pathLst>
                  <a:path w="115" h="73" extrusionOk="0">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5" name="Google Shape;1195;p42"/>
              <p:cNvSpPr/>
              <p:nvPr/>
            </p:nvSpPr>
            <p:spPr>
              <a:xfrm>
                <a:off x="5730267" y="3298066"/>
                <a:ext cx="366380" cy="311172"/>
              </a:xfrm>
              <a:custGeom>
                <a:avLst/>
                <a:gdLst/>
                <a:ahLst/>
                <a:cxnLst/>
                <a:rect l="l" t="t" r="r" b="b"/>
                <a:pathLst>
                  <a:path w="159" h="135" extrusionOk="0">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6" name="Google Shape;1196;p42"/>
              <p:cNvSpPr/>
              <p:nvPr/>
            </p:nvSpPr>
            <p:spPr>
              <a:xfrm>
                <a:off x="5777947" y="2931686"/>
                <a:ext cx="754090" cy="355087"/>
              </a:xfrm>
              <a:custGeom>
                <a:avLst/>
                <a:gdLst/>
                <a:ahLst/>
                <a:cxnLst/>
                <a:rect l="l" t="t" r="r" b="b"/>
                <a:pathLst>
                  <a:path w="327" h="154" extrusionOk="0">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7" name="Google Shape;1197;p42"/>
              <p:cNvSpPr/>
              <p:nvPr/>
            </p:nvSpPr>
            <p:spPr>
              <a:xfrm>
                <a:off x="5146820" y="3983146"/>
                <a:ext cx="341285" cy="356342"/>
              </a:xfrm>
              <a:custGeom>
                <a:avLst/>
                <a:gdLst/>
                <a:ahLst/>
                <a:cxnLst/>
                <a:rect l="l" t="t" r="r" b="b"/>
                <a:pathLst>
                  <a:path w="148" h="155" extrusionOk="0">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8" name="Google Shape;1198;p42"/>
              <p:cNvSpPr/>
              <p:nvPr/>
            </p:nvSpPr>
            <p:spPr>
              <a:xfrm>
                <a:off x="5450464" y="4132459"/>
                <a:ext cx="30113" cy="38896"/>
              </a:xfrm>
              <a:custGeom>
                <a:avLst/>
                <a:gdLst/>
                <a:ahLst/>
                <a:cxnLst/>
                <a:rect l="l" t="t" r="r" b="b"/>
                <a:pathLst>
                  <a:path w="13" h="17" extrusionOk="0">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9" name="Google Shape;1199;p42"/>
              <p:cNvSpPr/>
              <p:nvPr/>
            </p:nvSpPr>
            <p:spPr>
              <a:xfrm>
                <a:off x="5469284" y="4284281"/>
                <a:ext cx="198247" cy="318700"/>
              </a:xfrm>
              <a:custGeom>
                <a:avLst/>
                <a:gdLst/>
                <a:ahLst/>
                <a:cxnLst/>
                <a:rect l="l" t="t" r="r" b="b"/>
                <a:pathLst>
                  <a:path w="86" h="138" extrusionOk="0">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0" name="Google Shape;1200;p42"/>
              <p:cNvSpPr/>
              <p:nvPr/>
            </p:nvSpPr>
            <p:spPr>
              <a:xfrm>
                <a:off x="5457992" y="4104855"/>
                <a:ext cx="200756" cy="203266"/>
              </a:xfrm>
              <a:custGeom>
                <a:avLst/>
                <a:gdLst/>
                <a:ahLst/>
                <a:cxnLst/>
                <a:rect l="l" t="t" r="r" b="b"/>
                <a:pathLst>
                  <a:path w="87" h="88" extrusionOk="0">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1" name="Google Shape;1201;p42"/>
              <p:cNvSpPr/>
              <p:nvPr/>
            </p:nvSpPr>
            <p:spPr>
              <a:xfrm>
                <a:off x="5515709" y="4266714"/>
                <a:ext cx="61482" cy="144293"/>
              </a:xfrm>
              <a:custGeom>
                <a:avLst/>
                <a:gdLst/>
                <a:ahLst/>
                <a:cxnLst/>
                <a:rect l="l" t="t" r="r" b="b"/>
                <a:pathLst>
                  <a:path w="27" h="63" extrusionOk="0">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2" name="Google Shape;1202;p42"/>
              <p:cNvSpPr/>
              <p:nvPr/>
            </p:nvSpPr>
            <p:spPr>
              <a:xfrm>
                <a:off x="6174440" y="3276736"/>
                <a:ext cx="143039" cy="97869"/>
              </a:xfrm>
              <a:custGeom>
                <a:avLst/>
                <a:gdLst/>
                <a:ahLst/>
                <a:cxnLst/>
                <a:rect l="l" t="t" r="r" b="b"/>
                <a:pathLst>
                  <a:path w="62" h="42" extrusionOk="0">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3" name="Google Shape;1203;p42"/>
              <p:cNvSpPr/>
              <p:nvPr/>
            </p:nvSpPr>
            <p:spPr>
              <a:xfrm>
                <a:off x="3456704" y="3601710"/>
                <a:ext cx="16311" cy="35132"/>
              </a:xfrm>
              <a:custGeom>
                <a:avLst/>
                <a:gdLst/>
                <a:ahLst/>
                <a:cxnLst/>
                <a:rect l="l" t="t" r="r" b="b"/>
                <a:pathLst>
                  <a:path w="7" h="15" extrusionOk="0">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4" name="Google Shape;1204;p42"/>
              <p:cNvSpPr/>
              <p:nvPr/>
            </p:nvSpPr>
            <p:spPr>
              <a:xfrm>
                <a:off x="3762857" y="3884023"/>
                <a:ext cx="23840" cy="17566"/>
              </a:xfrm>
              <a:custGeom>
                <a:avLst/>
                <a:gdLst/>
                <a:ahLst/>
                <a:cxnLst/>
                <a:rect l="l" t="t" r="r" b="b"/>
                <a:pathLst>
                  <a:path w="10" h="8" extrusionOk="0">
                    <a:moveTo>
                      <a:pt x="2" y="7"/>
                    </a:moveTo>
                    <a:cubicBezTo>
                      <a:pt x="1" y="6"/>
                      <a:pt x="3" y="4"/>
                      <a:pt x="2" y="4"/>
                    </a:cubicBezTo>
                    <a:cubicBezTo>
                      <a:pt x="0" y="3"/>
                      <a:pt x="6" y="0"/>
                      <a:pt x="7" y="2"/>
                    </a:cubicBezTo>
                    <a:cubicBezTo>
                      <a:pt x="9" y="4"/>
                      <a:pt x="10" y="6"/>
                      <a:pt x="8" y="7"/>
                    </a:cubicBezTo>
                    <a:cubicBezTo>
                      <a:pt x="6" y="7"/>
                      <a:pt x="3" y="8"/>
                      <a:pt x="2" y="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5" name="Google Shape;1205;p42"/>
              <p:cNvSpPr/>
              <p:nvPr/>
            </p:nvSpPr>
            <p:spPr>
              <a:xfrm>
                <a:off x="5717720" y="3267953"/>
                <a:ext cx="62736" cy="52698"/>
              </a:xfrm>
              <a:custGeom>
                <a:avLst/>
                <a:gdLst/>
                <a:ahLst/>
                <a:cxnLst/>
                <a:rect l="l" t="t" r="r" b="b"/>
                <a:pathLst>
                  <a:path w="27" h="23" extrusionOk="0">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6" name="Google Shape;1206;p42"/>
              <p:cNvSpPr/>
              <p:nvPr/>
            </p:nvSpPr>
            <p:spPr>
              <a:xfrm>
                <a:off x="5745324" y="3256660"/>
                <a:ext cx="92850" cy="75284"/>
              </a:xfrm>
              <a:custGeom>
                <a:avLst/>
                <a:gdLst/>
                <a:ahLst/>
                <a:cxnLst/>
                <a:rect l="l" t="t" r="r" b="b"/>
                <a:pathLst>
                  <a:path w="40" h="33" extrusionOk="0">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7" name="Google Shape;1207;p42"/>
              <p:cNvSpPr/>
              <p:nvPr/>
            </p:nvSpPr>
            <p:spPr>
              <a:xfrm>
                <a:off x="6041439" y="3334453"/>
                <a:ext cx="264747" cy="189464"/>
              </a:xfrm>
              <a:custGeom>
                <a:avLst/>
                <a:gdLst/>
                <a:ahLst/>
                <a:cxnLst/>
                <a:rect l="l" t="t" r="r" b="b"/>
                <a:pathLst>
                  <a:path w="115" h="82" extrusionOk="0">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8" name="Google Shape;1208;p42"/>
              <p:cNvSpPr/>
              <p:nvPr/>
            </p:nvSpPr>
            <p:spPr>
              <a:xfrm>
                <a:off x="6050223" y="3362057"/>
                <a:ext cx="306153" cy="277294"/>
              </a:xfrm>
              <a:custGeom>
                <a:avLst/>
                <a:gdLst/>
                <a:ahLst/>
                <a:cxnLst/>
                <a:rect l="l" t="t" r="r" b="b"/>
                <a:pathLst>
                  <a:path w="133" h="120" extrusionOk="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9" name="Google Shape;1209;p42"/>
              <p:cNvSpPr/>
              <p:nvPr/>
            </p:nvSpPr>
            <p:spPr>
              <a:xfrm>
                <a:off x="6663784" y="3980637"/>
                <a:ext cx="851959" cy="311172"/>
              </a:xfrm>
              <a:custGeom>
                <a:avLst/>
                <a:gdLst/>
                <a:ahLst/>
                <a:cxnLst/>
                <a:rect l="l" t="t" r="r" b="b"/>
                <a:pathLst>
                  <a:path w="370" h="135" extrusionOk="0">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0" name="Google Shape;1210;p42"/>
              <p:cNvSpPr/>
              <p:nvPr/>
            </p:nvSpPr>
            <p:spPr>
              <a:xfrm>
                <a:off x="7200806" y="4242875"/>
                <a:ext cx="61482" cy="26349"/>
              </a:xfrm>
              <a:custGeom>
                <a:avLst/>
                <a:gdLst/>
                <a:ahLst/>
                <a:cxnLst/>
                <a:rect l="l" t="t" r="r" b="b"/>
                <a:pathLst>
                  <a:path w="27" h="11" extrusionOk="0">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1" name="Google Shape;1211;p42"/>
              <p:cNvSpPr/>
              <p:nvPr/>
            </p:nvSpPr>
            <p:spPr>
              <a:xfrm>
                <a:off x="5045187" y="3136207"/>
                <a:ext cx="214558" cy="233379"/>
              </a:xfrm>
              <a:custGeom>
                <a:avLst/>
                <a:gdLst/>
                <a:ahLst/>
                <a:cxnLst/>
                <a:rect l="l" t="t" r="r" b="b"/>
                <a:pathLst>
                  <a:path w="93" h="101" extrusionOk="0">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2" name="Google Shape;1212;p42"/>
              <p:cNvSpPr/>
              <p:nvPr/>
            </p:nvSpPr>
            <p:spPr>
              <a:xfrm>
                <a:off x="5259745" y="3221528"/>
                <a:ext cx="22585" cy="30113"/>
              </a:xfrm>
              <a:custGeom>
                <a:avLst/>
                <a:gdLst/>
                <a:ahLst/>
                <a:cxnLst/>
                <a:rect l="l" t="t" r="r" b="b"/>
                <a:pathLst>
                  <a:path w="10" h="13" extrusionOk="0">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3" name="Google Shape;1213;p42"/>
              <p:cNvSpPr/>
              <p:nvPr/>
            </p:nvSpPr>
            <p:spPr>
              <a:xfrm>
                <a:off x="5266019" y="3155028"/>
                <a:ext cx="76538" cy="92850"/>
              </a:xfrm>
              <a:custGeom>
                <a:avLst/>
                <a:gdLst/>
                <a:ahLst/>
                <a:cxnLst/>
                <a:rect l="l" t="t" r="r" b="b"/>
                <a:pathLst>
                  <a:path w="33" h="40" extrusionOk="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solidFill>
                <a:schemeClr val="lt2"/>
              </a:solidFill>
              <a:ln w="9525" cap="flat"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214" name="Google Shape;1214;p42"/>
          <p:cNvSpPr txBox="1">
            <a:spLocks noGrp="1"/>
          </p:cNvSpPr>
          <p:nvPr>
            <p:ph type="body" idx="1"/>
          </p:nvPr>
        </p:nvSpPr>
        <p:spPr>
          <a:xfrm>
            <a:off x="6706106" y="2732181"/>
            <a:ext cx="470585" cy="568049"/>
          </a:xfrm>
          <a:prstGeom prst="rect">
            <a:avLst/>
          </a:prstGeom>
          <a:solidFill>
            <a:schemeClr val="accent1"/>
          </a:solidFill>
          <a:ln>
            <a:noFill/>
          </a:ln>
        </p:spPr>
        <p:txBody>
          <a:bodyPr spcFirstLastPara="1" wrap="square" lIns="640075" tIns="0" rIns="0" bIns="0" anchor="ctr" anchorCtr="0">
            <a:noAutofit/>
          </a:bodyPr>
          <a:lstStyle>
            <a:lvl1pPr marL="457200" lvl="0" indent="-228600" algn="l">
              <a:spcBef>
                <a:spcPts val="1000"/>
              </a:spcBef>
              <a:spcAft>
                <a:spcPts val="0"/>
              </a:spcAft>
              <a:buClr>
                <a:schemeClr val="dk1"/>
              </a:buClr>
              <a:buSzPts val="2400"/>
              <a:buNone/>
              <a:defRPr sz="2400" b="1"/>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5" name="Google Shape;1215;p42"/>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esktop Screenshot">
  <p:cSld name="Desktop Screenshot">
    <p:bg>
      <p:bgPr>
        <a:solidFill>
          <a:schemeClr val="lt1"/>
        </a:solidFill>
        <a:effectLst/>
      </p:bgPr>
    </p:bg>
    <p:spTree>
      <p:nvGrpSpPr>
        <p:cNvPr id="1" name="Shape 1216"/>
        <p:cNvGrpSpPr/>
        <p:nvPr/>
      </p:nvGrpSpPr>
      <p:grpSpPr>
        <a:xfrm>
          <a:off x="0" y="0"/>
          <a:ext cx="0" cy="0"/>
          <a:chOff x="0" y="0"/>
          <a:chExt cx="0" cy="0"/>
        </a:xfrm>
      </p:grpSpPr>
      <p:pic>
        <p:nvPicPr>
          <p:cNvPr id="1217" name="Google Shape;1217;p43"/>
          <p:cNvPicPr preferRelativeResize="0"/>
          <p:nvPr/>
        </p:nvPicPr>
        <p:blipFill rotWithShape="1">
          <a:blip r:embed="rId2">
            <a:alphaModFix/>
          </a:blip>
          <a:srcRect/>
          <a:stretch/>
        </p:blipFill>
        <p:spPr>
          <a:xfrm>
            <a:off x="2114014" y="369645"/>
            <a:ext cx="7135296" cy="6001934"/>
          </a:xfrm>
          <a:prstGeom prst="rect">
            <a:avLst/>
          </a:prstGeom>
          <a:noFill/>
          <a:ln>
            <a:noFill/>
          </a:ln>
        </p:spPr>
      </p:pic>
      <p:sp>
        <p:nvSpPr>
          <p:cNvPr id="1218" name="Google Shape;1218;p43"/>
          <p:cNvSpPr>
            <a:spLocks noGrp="1"/>
          </p:cNvSpPr>
          <p:nvPr>
            <p:ph type="pic" idx="2"/>
          </p:nvPr>
        </p:nvSpPr>
        <p:spPr>
          <a:xfrm>
            <a:off x="2399654" y="744721"/>
            <a:ext cx="6564016" cy="3689676"/>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aptop Screenshot">
  <p:cSld name="Laptop Screenshot">
    <p:spTree>
      <p:nvGrpSpPr>
        <p:cNvPr id="1" name="Shape 1219"/>
        <p:cNvGrpSpPr/>
        <p:nvPr/>
      </p:nvGrpSpPr>
      <p:grpSpPr>
        <a:xfrm>
          <a:off x="0" y="0"/>
          <a:ext cx="0" cy="0"/>
          <a:chOff x="0" y="0"/>
          <a:chExt cx="0" cy="0"/>
        </a:xfrm>
      </p:grpSpPr>
      <p:sp>
        <p:nvSpPr>
          <p:cNvPr id="1220" name="Google Shape;1220;p44"/>
          <p:cNvSpPr/>
          <p:nvPr/>
        </p:nvSpPr>
        <p:spPr>
          <a:xfrm>
            <a:off x="2409825" y="903593"/>
            <a:ext cx="7277100" cy="4717143"/>
          </a:xfrm>
          <a:prstGeom prst="rect">
            <a:avLst/>
          </a:prstGeom>
          <a:solidFill>
            <a:schemeClr val="dk2"/>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pic>
        <p:nvPicPr>
          <p:cNvPr id="1221" name="Google Shape;1221;p44"/>
          <p:cNvPicPr preferRelativeResize="0"/>
          <p:nvPr/>
        </p:nvPicPr>
        <p:blipFill rotWithShape="1">
          <a:blip r:embed="rId2">
            <a:alphaModFix/>
          </a:blip>
          <a:srcRect/>
          <a:stretch/>
        </p:blipFill>
        <p:spPr>
          <a:xfrm>
            <a:off x="1108982" y="387003"/>
            <a:ext cx="9942286" cy="5998288"/>
          </a:xfrm>
          <a:prstGeom prst="rect">
            <a:avLst/>
          </a:prstGeom>
          <a:noFill/>
          <a:ln>
            <a:noFill/>
          </a:ln>
        </p:spPr>
      </p:pic>
      <p:sp>
        <p:nvSpPr>
          <p:cNvPr id="1222" name="Google Shape;1222;p44"/>
          <p:cNvSpPr>
            <a:spLocks noGrp="1"/>
          </p:cNvSpPr>
          <p:nvPr>
            <p:ph type="pic" idx="2"/>
          </p:nvPr>
        </p:nvSpPr>
        <p:spPr>
          <a:xfrm>
            <a:off x="2568094" y="1095945"/>
            <a:ext cx="6995487" cy="4375936"/>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237"/>
        <p:cNvGrpSpPr/>
        <p:nvPr/>
      </p:nvGrpSpPr>
      <p:grpSpPr>
        <a:xfrm>
          <a:off x="0" y="0"/>
          <a:ext cx="0" cy="0"/>
          <a:chOff x="0" y="0"/>
          <a:chExt cx="0" cy="0"/>
        </a:xfrm>
      </p:grpSpPr>
      <p:sp>
        <p:nvSpPr>
          <p:cNvPr id="1238" name="Google Shape;1238;p46"/>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239"/>
        <p:cNvGrpSpPr/>
        <p:nvPr/>
      </p:nvGrpSpPr>
      <p:grpSpPr>
        <a:xfrm>
          <a:off x="0" y="0"/>
          <a:ext cx="0" cy="0"/>
          <a:chOff x="0" y="0"/>
          <a:chExt cx="0" cy="0"/>
        </a:xfrm>
      </p:grpSpPr>
      <p:sp>
        <p:nvSpPr>
          <p:cNvPr id="1240" name="Google Shape;1240;p47"/>
          <p:cNvSpPr txBox="1">
            <a:spLocks noGrp="1"/>
          </p:cNvSpPr>
          <p:nvPr>
            <p:ph type="body" idx="1"/>
          </p:nvPr>
        </p:nvSpPr>
        <p:spPr>
          <a:xfrm>
            <a:off x="379414" y="1322388"/>
            <a:ext cx="11430668" cy="4895532"/>
          </a:xfrm>
          <a:prstGeom prst="rect">
            <a:avLst/>
          </a:prstGeom>
          <a:noFill/>
          <a:ln>
            <a:noFill/>
          </a:ln>
        </p:spPr>
        <p:txBody>
          <a:bodyPr spcFirstLastPara="1" wrap="square" lIns="0" tIns="0" rIns="0" bIns="0" anchor="t" anchorCtr="0">
            <a:noAutofit/>
          </a:bodyPr>
          <a:lstStyle>
            <a:lvl1pPr marL="457200" lvl="0" indent="-355600" algn="l">
              <a:spcBef>
                <a:spcPts val="1000"/>
              </a:spcBef>
              <a:spcAft>
                <a:spcPts val="0"/>
              </a:spcAft>
              <a:buClr>
                <a:schemeClr val="dk1"/>
              </a:buClr>
              <a:buSzPts val="2000"/>
              <a:buFont typeface="Arial"/>
              <a:buAutoNum type="arabicPeriod"/>
              <a:defRPr b="0"/>
            </a:lvl1pPr>
            <a:lvl2pPr marL="914400" lvl="1" indent="-355600" algn="l">
              <a:spcBef>
                <a:spcPts val="500"/>
              </a:spcBef>
              <a:spcAft>
                <a:spcPts val="0"/>
              </a:spcAft>
              <a:buSzPts val="2000"/>
              <a:buFont typeface="Arial"/>
              <a:buAutoNum type="arabicPeriod"/>
              <a:defRPr/>
            </a:lvl2pPr>
            <a:lvl3pPr marL="1371600" lvl="2" indent="-355600" algn="l">
              <a:spcBef>
                <a:spcPts val="300"/>
              </a:spcBef>
              <a:spcAft>
                <a:spcPts val="0"/>
              </a:spcAft>
              <a:buSzPts val="2000"/>
              <a:buFont typeface="Arial"/>
              <a:buAutoNum type="arabicPeriod"/>
              <a:defRPr/>
            </a:lvl3pPr>
            <a:lvl4pPr marL="1828800" lvl="3" indent="-355600" algn="l">
              <a:spcBef>
                <a:spcPts val="200"/>
              </a:spcBef>
              <a:spcAft>
                <a:spcPts val="0"/>
              </a:spcAft>
              <a:buSzPts val="2000"/>
              <a:buFont typeface="Arial"/>
              <a:buAutoNum type="arabicPeriod"/>
              <a:defRPr/>
            </a:lvl4pPr>
            <a:lvl5pPr marL="2286000" lvl="4" indent="-355600" algn="l">
              <a:spcBef>
                <a:spcPts val="100"/>
              </a:spcBef>
              <a:spcAft>
                <a:spcPts val="0"/>
              </a:spcAft>
              <a:buSzPts val="2000"/>
              <a:buFont typeface="Arial"/>
              <a:buAutoNum type="arabicPeriod"/>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1" name="Google Shape;1241;p47"/>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242"/>
        <p:cNvGrpSpPr/>
        <p:nvPr/>
      </p:nvGrpSpPr>
      <p:grpSpPr>
        <a:xfrm>
          <a:off x="0" y="0"/>
          <a:ext cx="0" cy="0"/>
          <a:chOff x="0" y="0"/>
          <a:chExt cx="0" cy="0"/>
        </a:xfrm>
      </p:grpSpPr>
      <p:sp>
        <p:nvSpPr>
          <p:cNvPr id="1243" name="Google Shape;1243;p48"/>
          <p:cNvSpPr txBox="1">
            <a:spLocks noGrp="1"/>
          </p:cNvSpPr>
          <p:nvPr>
            <p:ph type="body" idx="1"/>
          </p:nvPr>
        </p:nvSpPr>
        <p:spPr>
          <a:xfrm>
            <a:off x="379414" y="1322388"/>
            <a:ext cx="11430000" cy="4895532"/>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2000"/>
              <a:buNone/>
              <a:defRPr sz="2000"/>
            </a:lvl1pPr>
            <a:lvl2pPr marL="914400" lvl="1" indent="-355600" algn="l">
              <a:spcBef>
                <a:spcPts val="500"/>
              </a:spcBef>
              <a:spcAft>
                <a:spcPts val="0"/>
              </a:spcAft>
              <a:buClr>
                <a:schemeClr val="accent1"/>
              </a:buClr>
              <a:buSzPts val="2000"/>
              <a:buChar char="•"/>
              <a:defRPr sz="2000"/>
            </a:lvl2pPr>
            <a:lvl3pPr marL="1371600" lvl="2" indent="-355600" algn="l">
              <a:spcBef>
                <a:spcPts val="300"/>
              </a:spcBef>
              <a:spcAft>
                <a:spcPts val="0"/>
              </a:spcAft>
              <a:buClr>
                <a:schemeClr val="accent1"/>
              </a:buClr>
              <a:buSzPts val="2000"/>
              <a:buChar char="-"/>
              <a:defRPr sz="2000"/>
            </a:lvl3pPr>
            <a:lvl4pPr marL="1828800" lvl="3" indent="-355600" algn="l">
              <a:spcBef>
                <a:spcPts val="200"/>
              </a:spcBef>
              <a:spcAft>
                <a:spcPts val="0"/>
              </a:spcAft>
              <a:buClr>
                <a:schemeClr val="accent1"/>
              </a:buClr>
              <a:buSzPts val="2000"/>
              <a:buChar char="•"/>
              <a:defRPr sz="2000"/>
            </a:lvl4pPr>
            <a:lvl5pPr marL="2286000" lvl="4" indent="-355600" algn="l">
              <a:spcBef>
                <a:spcPts val="100"/>
              </a:spcBef>
              <a:spcAft>
                <a:spcPts val="0"/>
              </a:spcAft>
              <a:buClr>
                <a:schemeClr val="accent1"/>
              </a:buClr>
              <a:buSzPts val="2000"/>
              <a:buChar char="-"/>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4" name="Google Shape;1244;p48"/>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 Subhead">
  <p:cSld name="Content + Subhead">
    <p:spTree>
      <p:nvGrpSpPr>
        <p:cNvPr id="1" name="Shape 1245"/>
        <p:cNvGrpSpPr/>
        <p:nvPr/>
      </p:nvGrpSpPr>
      <p:grpSpPr>
        <a:xfrm>
          <a:off x="0" y="0"/>
          <a:ext cx="0" cy="0"/>
          <a:chOff x="0" y="0"/>
          <a:chExt cx="0" cy="0"/>
        </a:xfrm>
      </p:grpSpPr>
      <p:sp>
        <p:nvSpPr>
          <p:cNvPr id="1246" name="Google Shape;1246;p49"/>
          <p:cNvSpPr txBox="1">
            <a:spLocks noGrp="1"/>
          </p:cNvSpPr>
          <p:nvPr>
            <p:ph type="body" idx="1"/>
          </p:nvPr>
        </p:nvSpPr>
        <p:spPr>
          <a:xfrm>
            <a:off x="381001" y="1783536"/>
            <a:ext cx="11428412" cy="44267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7" name="Google Shape;1247;p49"/>
          <p:cNvSpPr txBox="1">
            <a:spLocks noGrp="1"/>
          </p:cNvSpPr>
          <p:nvPr>
            <p:ph type="body" idx="2"/>
          </p:nvPr>
        </p:nvSpPr>
        <p:spPr>
          <a:xfrm>
            <a:off x="381002" y="1169974"/>
            <a:ext cx="11427050"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48" name="Google Shape;1248;p49"/>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2_Title – Grid Light">
  <p:cSld name="12_Title – Grid Light">
    <p:bg>
      <p:bgPr>
        <a:solidFill>
          <a:schemeClr val="accent1"/>
        </a:solid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subTitle" idx="1"/>
          </p:nvPr>
        </p:nvSpPr>
        <p:spPr>
          <a:xfrm>
            <a:off x="382971" y="3759200"/>
            <a:ext cx="7648381" cy="1510886"/>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6000"/>
              <a:buNone/>
              <a:defRPr sz="6000" b="1" i="0">
                <a:solidFill>
                  <a:schemeClr val="lt1"/>
                </a:solidFill>
                <a:latin typeface="Arial"/>
                <a:ea typeface="Arial"/>
                <a:cs typeface="Arial"/>
                <a:sym typeface="Arial"/>
              </a:defRPr>
            </a:lvl1pPr>
            <a:lvl2pPr lvl="1" algn="ctr">
              <a:spcBef>
                <a:spcPts val="500"/>
              </a:spcBef>
              <a:spcAft>
                <a:spcPts val="0"/>
              </a:spcAft>
              <a:buSzPts val="2000"/>
              <a:buNone/>
              <a:defRPr>
                <a:solidFill>
                  <a:srgbClr val="888888"/>
                </a:solidFill>
              </a:defRPr>
            </a:lvl2pPr>
            <a:lvl3pPr lvl="2" algn="ctr">
              <a:spcBef>
                <a:spcPts val="300"/>
              </a:spcBef>
              <a:spcAft>
                <a:spcPts val="0"/>
              </a:spcAft>
              <a:buSzPts val="2000"/>
              <a:buNone/>
              <a:defRPr>
                <a:solidFill>
                  <a:srgbClr val="888888"/>
                </a:solidFill>
              </a:defRPr>
            </a:lvl3pPr>
            <a:lvl4pPr lvl="3" algn="ctr">
              <a:spcBef>
                <a:spcPts val="200"/>
              </a:spcBef>
              <a:spcAft>
                <a:spcPts val="0"/>
              </a:spcAft>
              <a:buSzPts val="2000"/>
              <a:buNone/>
              <a:defRPr>
                <a:solidFill>
                  <a:srgbClr val="888888"/>
                </a:solidFill>
              </a:defRPr>
            </a:lvl4pPr>
            <a:lvl5pPr lvl="4" algn="ctr">
              <a:spcBef>
                <a:spcPts val="1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52" name="Google Shape;52;p14"/>
          <p:cNvSpPr txBox="1">
            <a:spLocks noGrp="1"/>
          </p:cNvSpPr>
          <p:nvPr>
            <p:ph type="body" idx="2"/>
          </p:nvPr>
        </p:nvSpPr>
        <p:spPr>
          <a:xfrm>
            <a:off x="386020" y="3078730"/>
            <a:ext cx="7648381" cy="510040"/>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lt1"/>
              </a:buClr>
              <a:buSzPts val="6000"/>
              <a:buNone/>
              <a:defRPr sz="6000" b="1">
                <a:solidFill>
                  <a:schemeClr val="lt1"/>
                </a:solidFill>
                <a:latin typeface="Arial"/>
                <a:ea typeface="Arial"/>
                <a:cs typeface="Arial"/>
                <a:sym typeface="Arial"/>
              </a:defRPr>
            </a:lvl1pPr>
            <a:lvl2pPr marL="914400" lvl="1" indent="-228600" algn="l">
              <a:spcBef>
                <a:spcPts val="500"/>
              </a:spcBef>
              <a:spcAft>
                <a:spcPts val="0"/>
              </a:spcAft>
              <a:buSzPts val="2000"/>
              <a:buNone/>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3" name="Google Shape;53;p14"/>
          <p:cNvSpPr txBox="1">
            <a:spLocks noGrp="1"/>
          </p:cNvSpPr>
          <p:nvPr>
            <p:ph type="ctrTitle"/>
          </p:nvPr>
        </p:nvSpPr>
        <p:spPr>
          <a:xfrm>
            <a:off x="382971" y="880649"/>
            <a:ext cx="7657943" cy="202765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6000"/>
              <a:buFont typeface="Arial"/>
              <a:buNone/>
              <a:defRPr sz="60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54" name="Google Shape;54;p14"/>
          <p:cNvGrpSpPr/>
          <p:nvPr/>
        </p:nvGrpSpPr>
        <p:grpSpPr>
          <a:xfrm>
            <a:off x="9346573" y="258374"/>
            <a:ext cx="2592719" cy="6341252"/>
            <a:chOff x="9346573" y="258374"/>
            <a:chExt cx="2592719" cy="6341252"/>
          </a:xfrm>
        </p:grpSpPr>
        <p:grpSp>
          <p:nvGrpSpPr>
            <p:cNvPr id="55" name="Google Shape;55;p14"/>
            <p:cNvGrpSpPr/>
            <p:nvPr/>
          </p:nvGrpSpPr>
          <p:grpSpPr>
            <a:xfrm>
              <a:off x="9906425" y="258374"/>
              <a:ext cx="1451546" cy="6341252"/>
              <a:chOff x="10020609" y="242905"/>
              <a:chExt cx="1346145" cy="5880798"/>
            </a:xfrm>
          </p:grpSpPr>
          <p:sp>
            <p:nvSpPr>
              <p:cNvPr id="56" name="Google Shape;56;p14"/>
              <p:cNvSpPr/>
              <p:nvPr/>
            </p:nvSpPr>
            <p:spPr>
              <a:xfrm>
                <a:off x="10020609" y="242905"/>
                <a:ext cx="561506" cy="5880798"/>
              </a:xfrm>
              <a:custGeom>
                <a:avLst/>
                <a:gdLst/>
                <a:ahLst/>
                <a:cxnLst/>
                <a:rect l="l" t="t" r="r" b="b"/>
                <a:pathLst>
                  <a:path w="561506" h="5880798" extrusionOk="0">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C72D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14"/>
              <p:cNvSpPr/>
              <p:nvPr/>
            </p:nvSpPr>
            <p:spPr>
              <a:xfrm>
                <a:off x="10805248" y="242905"/>
                <a:ext cx="561506" cy="5880798"/>
              </a:xfrm>
              <a:custGeom>
                <a:avLst/>
                <a:gdLst/>
                <a:ahLst/>
                <a:cxnLst/>
                <a:rect l="l" t="t" r="r" b="b"/>
                <a:pathLst>
                  <a:path w="561506" h="5880798" extrusionOk="0">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C72D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8" name="Google Shape;58;p14"/>
            <p:cNvSpPr/>
            <p:nvPr/>
          </p:nvSpPr>
          <p:spPr>
            <a:xfrm>
              <a:off x="11620604" y="258374"/>
              <a:ext cx="318688" cy="6341252"/>
            </a:xfrm>
            <a:custGeom>
              <a:avLst/>
              <a:gdLst/>
              <a:ahLst/>
              <a:cxnLst/>
              <a:rect l="l" t="t" r="r" b="b"/>
              <a:pathLst>
                <a:path w="318688" h="6341252" extrusionOk="0">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rgbClr val="C72D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14"/>
            <p:cNvSpPr/>
            <p:nvPr/>
          </p:nvSpPr>
          <p:spPr>
            <a:xfrm>
              <a:off x="9346573" y="258374"/>
              <a:ext cx="318688" cy="6341252"/>
            </a:xfrm>
            <a:custGeom>
              <a:avLst/>
              <a:gdLst/>
              <a:ahLst/>
              <a:cxnLst/>
              <a:rect l="l" t="t" r="r" b="b"/>
              <a:pathLst>
                <a:path w="318688" h="6341252" extrusionOk="0">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rgbClr val="C72D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0" name="Google Shape;60;p14"/>
          <p:cNvSpPr/>
          <p:nvPr/>
        </p:nvSpPr>
        <p:spPr>
          <a:xfrm rot="-8100000">
            <a:off x="9044758" y="5894614"/>
            <a:ext cx="1592914" cy="795094"/>
          </a:xfrm>
          <a:custGeom>
            <a:avLst/>
            <a:gdLst/>
            <a:ahLst/>
            <a:cxnLst/>
            <a:rect l="l" t="t" r="r" b="b"/>
            <a:pathLst>
              <a:path w="6166943" h="3078196" extrusionOk="0">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1" name="Google Shape;61;p14"/>
          <p:cNvSpPr/>
          <p:nvPr/>
        </p:nvSpPr>
        <p:spPr>
          <a:xfrm rot="5400000" flipH="1">
            <a:off x="10498451" y="1143711"/>
            <a:ext cx="2253832" cy="1126916"/>
          </a:xfrm>
          <a:custGeom>
            <a:avLst/>
            <a:gdLst/>
            <a:ahLst/>
            <a:cxnLst/>
            <a:rect l="l" t="t" r="r" b="b"/>
            <a:pathLst>
              <a:path w="2125980" h="1062991" extrusionOk="0">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2" name="Google Shape;62;p14"/>
          <p:cNvSpPr/>
          <p:nvPr/>
        </p:nvSpPr>
        <p:spPr>
          <a:xfrm rot="-5400000">
            <a:off x="9917919" y="3148489"/>
            <a:ext cx="574904" cy="1706308"/>
          </a:xfrm>
          <a:custGeom>
            <a:avLst/>
            <a:gdLst/>
            <a:ahLst/>
            <a:cxnLst/>
            <a:rect l="l" t="t" r="r" b="b"/>
            <a:pathLst>
              <a:path w="530877" h="1012276" extrusionOk="0">
                <a:moveTo>
                  <a:pt x="0" y="0"/>
                </a:moveTo>
                <a:lnTo>
                  <a:pt x="530877" y="0"/>
                </a:lnTo>
                <a:lnTo>
                  <a:pt x="530877" y="1012276"/>
                </a:lnTo>
                <a:lnTo>
                  <a:pt x="0" y="1012276"/>
                </a:ln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3" name="Google Shape;63;p14"/>
          <p:cNvSpPr/>
          <p:nvPr/>
        </p:nvSpPr>
        <p:spPr>
          <a:xfrm>
            <a:off x="9935038" y="2296382"/>
            <a:ext cx="546640" cy="546635"/>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4" name="Google Shape;64;p14"/>
          <p:cNvSpPr/>
          <p:nvPr/>
        </p:nvSpPr>
        <p:spPr>
          <a:xfrm>
            <a:off x="10878327" y="5270086"/>
            <a:ext cx="546640" cy="546635"/>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65" name="Google Shape;65;p14"/>
          <p:cNvSpPr/>
          <p:nvPr/>
        </p:nvSpPr>
        <p:spPr>
          <a:xfrm>
            <a:off x="10198402" y="0"/>
            <a:ext cx="574904" cy="851154"/>
          </a:xfrm>
          <a:custGeom>
            <a:avLst/>
            <a:gdLst/>
            <a:ahLst/>
            <a:cxnLst/>
            <a:rect l="l" t="t" r="r" b="b"/>
            <a:pathLst>
              <a:path w="530877" h="1012276" extrusionOk="0">
                <a:moveTo>
                  <a:pt x="0" y="0"/>
                </a:moveTo>
                <a:lnTo>
                  <a:pt x="530877" y="0"/>
                </a:lnTo>
                <a:lnTo>
                  <a:pt x="530877" y="1012276"/>
                </a:lnTo>
                <a:lnTo>
                  <a:pt x="0" y="1012276"/>
                </a:lnTo>
                <a:close/>
              </a:path>
            </a:pathLst>
          </a:custGeom>
          <a:solidFill>
            <a:srgbClr val="C72D04"/>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pic>
        <p:nvPicPr>
          <p:cNvPr id="66" name="Google Shape;66;p14" descr="A black background with white text&#10;&#10;Description automatically generated with medium confidence"/>
          <p:cNvPicPr preferRelativeResize="0"/>
          <p:nvPr/>
        </p:nvPicPr>
        <p:blipFill rotWithShape="1">
          <a:blip r:embed="rId2">
            <a:alphaModFix/>
          </a:blip>
          <a:srcRect/>
          <a:stretch/>
        </p:blipFill>
        <p:spPr>
          <a:xfrm>
            <a:off x="382971" y="5905500"/>
            <a:ext cx="3334023" cy="49127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 Column Content">
  <p:cSld name="2 Column Content">
    <p:spTree>
      <p:nvGrpSpPr>
        <p:cNvPr id="1" name="Shape 1249"/>
        <p:cNvGrpSpPr/>
        <p:nvPr/>
      </p:nvGrpSpPr>
      <p:grpSpPr>
        <a:xfrm>
          <a:off x="0" y="0"/>
          <a:ext cx="0" cy="0"/>
          <a:chOff x="0" y="0"/>
          <a:chExt cx="0" cy="0"/>
        </a:xfrm>
      </p:grpSpPr>
      <p:sp>
        <p:nvSpPr>
          <p:cNvPr id="1250" name="Google Shape;1250;p50"/>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1" name="Google Shape;1251;p50"/>
          <p:cNvSpPr txBox="1">
            <a:spLocks noGrp="1"/>
          </p:cNvSpPr>
          <p:nvPr>
            <p:ph type="body" idx="1"/>
          </p:nvPr>
        </p:nvSpPr>
        <p:spPr>
          <a:xfrm>
            <a:off x="381653" y="1171575"/>
            <a:ext cx="5497831"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2" name="Google Shape;1252;p50"/>
          <p:cNvSpPr txBox="1">
            <a:spLocks noGrp="1"/>
          </p:cNvSpPr>
          <p:nvPr>
            <p:ph type="body" idx="2"/>
          </p:nvPr>
        </p:nvSpPr>
        <p:spPr>
          <a:xfrm>
            <a:off x="6312553" y="1171575"/>
            <a:ext cx="5497831"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3" name="Google Shape;1253;p50"/>
          <p:cNvSpPr txBox="1">
            <a:spLocks noGrp="1"/>
          </p:cNvSpPr>
          <p:nvPr>
            <p:ph type="body" idx="3"/>
          </p:nvPr>
        </p:nvSpPr>
        <p:spPr>
          <a:xfrm>
            <a:off x="381001" y="1781174"/>
            <a:ext cx="5498484"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4" name="Google Shape;1254;p50"/>
          <p:cNvSpPr txBox="1">
            <a:spLocks noGrp="1"/>
          </p:cNvSpPr>
          <p:nvPr>
            <p:ph type="body" idx="4"/>
          </p:nvPr>
        </p:nvSpPr>
        <p:spPr>
          <a:xfrm>
            <a:off x="6311901" y="1781174"/>
            <a:ext cx="5498484"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Column Content">
  <p:cSld name="3 Column Content">
    <p:spTree>
      <p:nvGrpSpPr>
        <p:cNvPr id="1" name="Shape 1255"/>
        <p:cNvGrpSpPr/>
        <p:nvPr/>
      </p:nvGrpSpPr>
      <p:grpSpPr>
        <a:xfrm>
          <a:off x="0" y="0"/>
          <a:ext cx="0" cy="0"/>
          <a:chOff x="0" y="0"/>
          <a:chExt cx="0" cy="0"/>
        </a:xfrm>
      </p:grpSpPr>
      <p:sp>
        <p:nvSpPr>
          <p:cNvPr id="1256" name="Google Shape;1256;p51"/>
          <p:cNvSpPr txBox="1">
            <a:spLocks noGrp="1"/>
          </p:cNvSpPr>
          <p:nvPr>
            <p:ph type="body" idx="1"/>
          </p:nvPr>
        </p:nvSpPr>
        <p:spPr>
          <a:xfrm>
            <a:off x="381001" y="1171575"/>
            <a:ext cx="36270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7" name="Google Shape;1257;p51"/>
          <p:cNvSpPr txBox="1">
            <a:spLocks noGrp="1"/>
          </p:cNvSpPr>
          <p:nvPr>
            <p:ph type="body" idx="2"/>
          </p:nvPr>
        </p:nvSpPr>
        <p:spPr>
          <a:xfrm>
            <a:off x="381001" y="1781174"/>
            <a:ext cx="3632832" cy="44124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8" name="Google Shape;1258;p51"/>
          <p:cNvSpPr txBox="1">
            <a:spLocks noGrp="1"/>
          </p:cNvSpPr>
          <p:nvPr>
            <p:ph type="body" idx="3"/>
          </p:nvPr>
        </p:nvSpPr>
        <p:spPr>
          <a:xfrm>
            <a:off x="4279550" y="1171575"/>
            <a:ext cx="36270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59" name="Google Shape;1259;p51"/>
          <p:cNvSpPr txBox="1">
            <a:spLocks noGrp="1"/>
          </p:cNvSpPr>
          <p:nvPr>
            <p:ph type="body" idx="4"/>
          </p:nvPr>
        </p:nvSpPr>
        <p:spPr>
          <a:xfrm>
            <a:off x="4276272" y="1781174"/>
            <a:ext cx="3632832" cy="44124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0" name="Google Shape;1260;p51"/>
          <p:cNvSpPr txBox="1">
            <a:spLocks noGrp="1"/>
          </p:cNvSpPr>
          <p:nvPr>
            <p:ph type="body" idx="5"/>
          </p:nvPr>
        </p:nvSpPr>
        <p:spPr>
          <a:xfrm>
            <a:off x="8178099" y="1171575"/>
            <a:ext cx="36270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1" name="Google Shape;1261;p51"/>
          <p:cNvSpPr txBox="1">
            <a:spLocks noGrp="1"/>
          </p:cNvSpPr>
          <p:nvPr>
            <p:ph type="body" idx="6"/>
          </p:nvPr>
        </p:nvSpPr>
        <p:spPr>
          <a:xfrm>
            <a:off x="8171544" y="1781174"/>
            <a:ext cx="3632832" cy="44124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2" name="Google Shape;1262;p51"/>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 Column Content">
  <p:cSld name="4 Column Content">
    <p:spTree>
      <p:nvGrpSpPr>
        <p:cNvPr id="1" name="Shape 1263"/>
        <p:cNvGrpSpPr/>
        <p:nvPr/>
      </p:nvGrpSpPr>
      <p:grpSpPr>
        <a:xfrm>
          <a:off x="0" y="0"/>
          <a:ext cx="0" cy="0"/>
          <a:chOff x="0" y="0"/>
          <a:chExt cx="0" cy="0"/>
        </a:xfrm>
      </p:grpSpPr>
      <p:sp>
        <p:nvSpPr>
          <p:cNvPr id="1264" name="Google Shape;1264;p52"/>
          <p:cNvSpPr txBox="1">
            <a:spLocks noGrp="1"/>
          </p:cNvSpPr>
          <p:nvPr>
            <p:ph type="body" idx="1"/>
          </p:nvPr>
        </p:nvSpPr>
        <p:spPr>
          <a:xfrm>
            <a:off x="381001" y="1171575"/>
            <a:ext cx="27369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5" name="Google Shape;1265;p52"/>
          <p:cNvSpPr txBox="1">
            <a:spLocks noGrp="1"/>
          </p:cNvSpPr>
          <p:nvPr>
            <p:ph type="body" idx="2"/>
          </p:nvPr>
        </p:nvSpPr>
        <p:spPr>
          <a:xfrm>
            <a:off x="381001" y="1781174"/>
            <a:ext cx="2741320"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6" name="Google Shape;1266;p52"/>
          <p:cNvSpPr txBox="1">
            <a:spLocks noGrp="1"/>
          </p:cNvSpPr>
          <p:nvPr>
            <p:ph type="body" idx="3"/>
          </p:nvPr>
        </p:nvSpPr>
        <p:spPr>
          <a:xfrm>
            <a:off x="3278242" y="1171575"/>
            <a:ext cx="27369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7" name="Google Shape;1267;p52"/>
          <p:cNvSpPr txBox="1">
            <a:spLocks noGrp="1"/>
          </p:cNvSpPr>
          <p:nvPr>
            <p:ph type="body" idx="4"/>
          </p:nvPr>
        </p:nvSpPr>
        <p:spPr>
          <a:xfrm>
            <a:off x="3276601" y="1781174"/>
            <a:ext cx="2741320"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8" name="Google Shape;1268;p52"/>
          <p:cNvSpPr txBox="1">
            <a:spLocks noGrp="1"/>
          </p:cNvSpPr>
          <p:nvPr>
            <p:ph type="body" idx="5"/>
          </p:nvPr>
        </p:nvSpPr>
        <p:spPr>
          <a:xfrm>
            <a:off x="6175483" y="1171575"/>
            <a:ext cx="27369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9" name="Google Shape;1269;p52"/>
          <p:cNvSpPr txBox="1">
            <a:spLocks noGrp="1"/>
          </p:cNvSpPr>
          <p:nvPr>
            <p:ph type="body" idx="6"/>
          </p:nvPr>
        </p:nvSpPr>
        <p:spPr>
          <a:xfrm>
            <a:off x="6172201" y="1781174"/>
            <a:ext cx="2741320"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0" name="Google Shape;1270;p52"/>
          <p:cNvSpPr txBox="1">
            <a:spLocks noGrp="1"/>
          </p:cNvSpPr>
          <p:nvPr>
            <p:ph type="body" idx="7"/>
          </p:nvPr>
        </p:nvSpPr>
        <p:spPr>
          <a:xfrm>
            <a:off x="9072725" y="1171575"/>
            <a:ext cx="2736982"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1" name="Google Shape;1271;p52"/>
          <p:cNvSpPr txBox="1">
            <a:spLocks noGrp="1"/>
          </p:cNvSpPr>
          <p:nvPr>
            <p:ph type="body" idx="8"/>
          </p:nvPr>
        </p:nvSpPr>
        <p:spPr>
          <a:xfrm>
            <a:off x="9067801" y="1781174"/>
            <a:ext cx="2741320"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2" name="Google Shape;1272;p52"/>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 Column Content">
  <p:cSld name="5 Column Content">
    <p:spTree>
      <p:nvGrpSpPr>
        <p:cNvPr id="1" name="Shape 1273"/>
        <p:cNvGrpSpPr/>
        <p:nvPr/>
      </p:nvGrpSpPr>
      <p:grpSpPr>
        <a:xfrm>
          <a:off x="0" y="0"/>
          <a:ext cx="0" cy="0"/>
          <a:chOff x="0" y="0"/>
          <a:chExt cx="0" cy="0"/>
        </a:xfrm>
      </p:grpSpPr>
      <p:sp>
        <p:nvSpPr>
          <p:cNvPr id="1274" name="Google Shape;1274;p53"/>
          <p:cNvSpPr txBox="1">
            <a:spLocks noGrp="1"/>
          </p:cNvSpPr>
          <p:nvPr>
            <p:ph type="body" idx="1"/>
          </p:nvPr>
        </p:nvSpPr>
        <p:spPr>
          <a:xfrm>
            <a:off x="381001" y="1171575"/>
            <a:ext cx="214317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5" name="Google Shape;1275;p53"/>
          <p:cNvSpPr txBox="1">
            <a:spLocks noGrp="1"/>
          </p:cNvSpPr>
          <p:nvPr>
            <p:ph type="body" idx="2"/>
          </p:nvPr>
        </p:nvSpPr>
        <p:spPr>
          <a:xfrm>
            <a:off x="381001" y="1781174"/>
            <a:ext cx="2146572"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6" name="Google Shape;1276;p53"/>
          <p:cNvSpPr txBox="1">
            <a:spLocks noGrp="1"/>
          </p:cNvSpPr>
          <p:nvPr>
            <p:ph type="body" idx="3"/>
          </p:nvPr>
        </p:nvSpPr>
        <p:spPr>
          <a:xfrm>
            <a:off x="2701609" y="1171575"/>
            <a:ext cx="214317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7" name="Google Shape;1277;p53"/>
          <p:cNvSpPr txBox="1">
            <a:spLocks noGrp="1"/>
          </p:cNvSpPr>
          <p:nvPr>
            <p:ph type="body" idx="4"/>
          </p:nvPr>
        </p:nvSpPr>
        <p:spPr>
          <a:xfrm>
            <a:off x="2701461" y="1781174"/>
            <a:ext cx="2146572"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8" name="Google Shape;1278;p53"/>
          <p:cNvSpPr txBox="1">
            <a:spLocks noGrp="1"/>
          </p:cNvSpPr>
          <p:nvPr>
            <p:ph type="body" idx="5"/>
          </p:nvPr>
        </p:nvSpPr>
        <p:spPr>
          <a:xfrm>
            <a:off x="5022217" y="1171575"/>
            <a:ext cx="214317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9" name="Google Shape;1279;p53"/>
          <p:cNvSpPr txBox="1">
            <a:spLocks noGrp="1"/>
          </p:cNvSpPr>
          <p:nvPr>
            <p:ph type="body" idx="6"/>
          </p:nvPr>
        </p:nvSpPr>
        <p:spPr>
          <a:xfrm>
            <a:off x="5021921" y="1781174"/>
            <a:ext cx="2146572"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0" name="Google Shape;1280;p53"/>
          <p:cNvSpPr txBox="1">
            <a:spLocks noGrp="1"/>
          </p:cNvSpPr>
          <p:nvPr>
            <p:ph type="body" idx="7"/>
          </p:nvPr>
        </p:nvSpPr>
        <p:spPr>
          <a:xfrm>
            <a:off x="7342825" y="1171575"/>
            <a:ext cx="214317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1" name="Google Shape;1281;p53"/>
          <p:cNvSpPr txBox="1">
            <a:spLocks noGrp="1"/>
          </p:cNvSpPr>
          <p:nvPr>
            <p:ph type="body" idx="8"/>
          </p:nvPr>
        </p:nvSpPr>
        <p:spPr>
          <a:xfrm>
            <a:off x="7342381" y="1781174"/>
            <a:ext cx="2146572"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2" name="Google Shape;1282;p53"/>
          <p:cNvSpPr txBox="1">
            <a:spLocks noGrp="1"/>
          </p:cNvSpPr>
          <p:nvPr>
            <p:ph type="body" idx="9"/>
          </p:nvPr>
        </p:nvSpPr>
        <p:spPr>
          <a:xfrm>
            <a:off x="9663434" y="1171575"/>
            <a:ext cx="214317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3" name="Google Shape;1283;p53"/>
          <p:cNvSpPr txBox="1">
            <a:spLocks noGrp="1"/>
          </p:cNvSpPr>
          <p:nvPr>
            <p:ph type="body" idx="13"/>
          </p:nvPr>
        </p:nvSpPr>
        <p:spPr>
          <a:xfrm>
            <a:off x="9662841" y="1781174"/>
            <a:ext cx="2146572" cy="44291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4" name="Google Shape;1284;p53"/>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6 Column Content">
  <p:cSld name="6 Column Content">
    <p:spTree>
      <p:nvGrpSpPr>
        <p:cNvPr id="1" name="Shape 1285"/>
        <p:cNvGrpSpPr/>
        <p:nvPr/>
      </p:nvGrpSpPr>
      <p:grpSpPr>
        <a:xfrm>
          <a:off x="0" y="0"/>
          <a:ext cx="0" cy="0"/>
          <a:chOff x="0" y="0"/>
          <a:chExt cx="0" cy="0"/>
        </a:xfrm>
      </p:grpSpPr>
      <p:sp>
        <p:nvSpPr>
          <p:cNvPr id="1286" name="Google Shape;1286;p54"/>
          <p:cNvSpPr txBox="1">
            <a:spLocks noGrp="1"/>
          </p:cNvSpPr>
          <p:nvPr>
            <p:ph type="body" idx="1"/>
          </p:nvPr>
        </p:nvSpPr>
        <p:spPr>
          <a:xfrm>
            <a:off x="381001" y="1171575"/>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7" name="Google Shape;1287;p54"/>
          <p:cNvSpPr txBox="1">
            <a:spLocks noGrp="1"/>
          </p:cNvSpPr>
          <p:nvPr>
            <p:ph type="body" idx="2"/>
          </p:nvPr>
        </p:nvSpPr>
        <p:spPr>
          <a:xfrm>
            <a:off x="381001" y="1781173"/>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8" name="Google Shape;1288;p54"/>
          <p:cNvSpPr txBox="1">
            <a:spLocks noGrp="1"/>
          </p:cNvSpPr>
          <p:nvPr>
            <p:ph type="body" idx="3"/>
          </p:nvPr>
        </p:nvSpPr>
        <p:spPr>
          <a:xfrm>
            <a:off x="4288273" y="1171575"/>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9" name="Google Shape;1289;p54"/>
          <p:cNvSpPr txBox="1">
            <a:spLocks noGrp="1"/>
          </p:cNvSpPr>
          <p:nvPr>
            <p:ph type="body" idx="4"/>
          </p:nvPr>
        </p:nvSpPr>
        <p:spPr>
          <a:xfrm>
            <a:off x="4285005" y="1781173"/>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0" name="Google Shape;1290;p54"/>
          <p:cNvSpPr txBox="1">
            <a:spLocks noGrp="1"/>
          </p:cNvSpPr>
          <p:nvPr>
            <p:ph type="body" idx="5"/>
          </p:nvPr>
        </p:nvSpPr>
        <p:spPr>
          <a:xfrm>
            <a:off x="8195545" y="1171575"/>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1" name="Google Shape;1291;p54"/>
          <p:cNvSpPr txBox="1">
            <a:spLocks noGrp="1"/>
          </p:cNvSpPr>
          <p:nvPr>
            <p:ph type="body" idx="6"/>
          </p:nvPr>
        </p:nvSpPr>
        <p:spPr>
          <a:xfrm>
            <a:off x="8189009" y="1781173"/>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2" name="Google Shape;1292;p54"/>
          <p:cNvSpPr txBox="1">
            <a:spLocks noGrp="1"/>
          </p:cNvSpPr>
          <p:nvPr>
            <p:ph type="body" idx="7"/>
          </p:nvPr>
        </p:nvSpPr>
        <p:spPr>
          <a:xfrm>
            <a:off x="381001" y="3831313"/>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3" name="Google Shape;1293;p54"/>
          <p:cNvSpPr txBox="1">
            <a:spLocks noGrp="1"/>
          </p:cNvSpPr>
          <p:nvPr>
            <p:ph type="body" idx="8"/>
          </p:nvPr>
        </p:nvSpPr>
        <p:spPr>
          <a:xfrm>
            <a:off x="381001" y="4440912"/>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4" name="Google Shape;1294;p54"/>
          <p:cNvSpPr txBox="1">
            <a:spLocks noGrp="1"/>
          </p:cNvSpPr>
          <p:nvPr>
            <p:ph type="body" idx="9"/>
          </p:nvPr>
        </p:nvSpPr>
        <p:spPr>
          <a:xfrm>
            <a:off x="4288273" y="3831313"/>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5" name="Google Shape;1295;p54"/>
          <p:cNvSpPr txBox="1">
            <a:spLocks noGrp="1"/>
          </p:cNvSpPr>
          <p:nvPr>
            <p:ph type="body" idx="13"/>
          </p:nvPr>
        </p:nvSpPr>
        <p:spPr>
          <a:xfrm>
            <a:off x="4285005" y="4440912"/>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6" name="Google Shape;1296;p54"/>
          <p:cNvSpPr txBox="1">
            <a:spLocks noGrp="1"/>
          </p:cNvSpPr>
          <p:nvPr>
            <p:ph type="body" idx="14"/>
          </p:nvPr>
        </p:nvSpPr>
        <p:spPr>
          <a:xfrm>
            <a:off x="8195545" y="3831313"/>
            <a:ext cx="361467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7" name="Google Shape;1297;p54"/>
          <p:cNvSpPr txBox="1">
            <a:spLocks noGrp="1"/>
          </p:cNvSpPr>
          <p:nvPr>
            <p:ph type="body" idx="15"/>
          </p:nvPr>
        </p:nvSpPr>
        <p:spPr>
          <a:xfrm>
            <a:off x="8189009" y="4440912"/>
            <a:ext cx="3620405" cy="1749300"/>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8" name="Google Shape;1298;p54"/>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 Image">
  <p:cSld name="Content + Image">
    <p:spTree>
      <p:nvGrpSpPr>
        <p:cNvPr id="1" name="Shape 1299"/>
        <p:cNvGrpSpPr/>
        <p:nvPr/>
      </p:nvGrpSpPr>
      <p:grpSpPr>
        <a:xfrm>
          <a:off x="0" y="0"/>
          <a:ext cx="0" cy="0"/>
          <a:chOff x="0" y="0"/>
          <a:chExt cx="0" cy="0"/>
        </a:xfrm>
      </p:grpSpPr>
      <p:sp>
        <p:nvSpPr>
          <p:cNvPr id="1300" name="Google Shape;1300;p55"/>
          <p:cNvSpPr>
            <a:spLocks noGrp="1"/>
          </p:cNvSpPr>
          <p:nvPr>
            <p:ph type="pic" idx="2"/>
          </p:nvPr>
        </p:nvSpPr>
        <p:spPr>
          <a:xfrm>
            <a:off x="6094413" y="0"/>
            <a:ext cx="6094412" cy="6858000"/>
          </a:xfrm>
          <a:prstGeom prst="rect">
            <a:avLst/>
          </a:prstGeom>
          <a:noFill/>
          <a:ln>
            <a:noFill/>
          </a:ln>
        </p:spPr>
      </p:sp>
      <p:sp>
        <p:nvSpPr>
          <p:cNvPr id="1301" name="Google Shape;1301;p55"/>
          <p:cNvSpPr txBox="1">
            <a:spLocks noGrp="1"/>
          </p:cNvSpPr>
          <p:nvPr>
            <p:ph type="body" idx="1"/>
          </p:nvPr>
        </p:nvSpPr>
        <p:spPr>
          <a:xfrm>
            <a:off x="381002" y="1781173"/>
            <a:ext cx="5341141" cy="442912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2" name="Google Shape;1302;p55"/>
          <p:cNvSpPr txBox="1">
            <a:spLocks noGrp="1"/>
          </p:cNvSpPr>
          <p:nvPr>
            <p:ph type="body" idx="3"/>
          </p:nvPr>
        </p:nvSpPr>
        <p:spPr>
          <a:xfrm>
            <a:off x="381083" y="1171575"/>
            <a:ext cx="534039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3" name="Google Shape;1303;p55"/>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1304"/>
        <p:cNvGrpSpPr/>
        <p:nvPr/>
      </p:nvGrpSpPr>
      <p:grpSpPr>
        <a:xfrm>
          <a:off x="0" y="0"/>
          <a:ext cx="0" cy="0"/>
          <a:chOff x="0" y="0"/>
          <a:chExt cx="0" cy="0"/>
        </a:xfrm>
      </p:grpSpPr>
      <p:sp>
        <p:nvSpPr>
          <p:cNvPr id="1305" name="Google Shape;1305;p56"/>
          <p:cNvSpPr txBox="1">
            <a:spLocks noGrp="1"/>
          </p:cNvSpPr>
          <p:nvPr>
            <p:ph type="body" idx="1"/>
          </p:nvPr>
        </p:nvSpPr>
        <p:spPr>
          <a:xfrm>
            <a:off x="381001"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6" name="Google Shape;1306;p56"/>
          <p:cNvSpPr txBox="1">
            <a:spLocks noGrp="1"/>
          </p:cNvSpPr>
          <p:nvPr>
            <p:ph type="body" idx="2"/>
          </p:nvPr>
        </p:nvSpPr>
        <p:spPr>
          <a:xfrm>
            <a:off x="381001"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7" name="Google Shape;1307;p56"/>
          <p:cNvSpPr>
            <a:spLocks noGrp="1"/>
          </p:cNvSpPr>
          <p:nvPr>
            <p:ph type="pic" idx="3"/>
          </p:nvPr>
        </p:nvSpPr>
        <p:spPr>
          <a:xfrm>
            <a:off x="833665" y="1737114"/>
            <a:ext cx="1804987" cy="1804988"/>
          </a:xfrm>
          <a:prstGeom prst="ellipse">
            <a:avLst/>
          </a:prstGeom>
          <a:noFill/>
          <a:ln>
            <a:noFill/>
          </a:ln>
        </p:spPr>
      </p:sp>
      <p:sp>
        <p:nvSpPr>
          <p:cNvPr id="1308" name="Google Shape;1308;p56"/>
          <p:cNvSpPr txBox="1">
            <a:spLocks noGrp="1"/>
          </p:cNvSpPr>
          <p:nvPr>
            <p:ph type="body" idx="4"/>
          </p:nvPr>
        </p:nvSpPr>
        <p:spPr>
          <a:xfrm>
            <a:off x="3286454"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9" name="Google Shape;1309;p56"/>
          <p:cNvSpPr txBox="1">
            <a:spLocks noGrp="1"/>
          </p:cNvSpPr>
          <p:nvPr>
            <p:ph type="body" idx="5"/>
          </p:nvPr>
        </p:nvSpPr>
        <p:spPr>
          <a:xfrm>
            <a:off x="3286379"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0" name="Google Shape;1310;p56"/>
          <p:cNvSpPr>
            <a:spLocks noGrp="1"/>
          </p:cNvSpPr>
          <p:nvPr>
            <p:ph type="pic" idx="6"/>
          </p:nvPr>
        </p:nvSpPr>
        <p:spPr>
          <a:xfrm>
            <a:off x="3739118" y="1737114"/>
            <a:ext cx="1804987" cy="1804988"/>
          </a:xfrm>
          <a:prstGeom prst="ellipse">
            <a:avLst/>
          </a:prstGeom>
          <a:noFill/>
          <a:ln>
            <a:noFill/>
          </a:ln>
        </p:spPr>
      </p:sp>
      <p:sp>
        <p:nvSpPr>
          <p:cNvPr id="1311" name="Google Shape;1311;p56"/>
          <p:cNvSpPr txBox="1">
            <a:spLocks noGrp="1"/>
          </p:cNvSpPr>
          <p:nvPr>
            <p:ph type="body" idx="7"/>
          </p:nvPr>
        </p:nvSpPr>
        <p:spPr>
          <a:xfrm>
            <a:off x="6191907"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2" name="Google Shape;1312;p56"/>
          <p:cNvSpPr txBox="1">
            <a:spLocks noGrp="1"/>
          </p:cNvSpPr>
          <p:nvPr>
            <p:ph type="body" idx="8"/>
          </p:nvPr>
        </p:nvSpPr>
        <p:spPr>
          <a:xfrm>
            <a:off x="6191757"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3" name="Google Shape;1313;p56"/>
          <p:cNvSpPr>
            <a:spLocks noGrp="1"/>
          </p:cNvSpPr>
          <p:nvPr>
            <p:ph type="pic" idx="9"/>
          </p:nvPr>
        </p:nvSpPr>
        <p:spPr>
          <a:xfrm>
            <a:off x="6644571" y="1737114"/>
            <a:ext cx="1804987" cy="1804988"/>
          </a:xfrm>
          <a:prstGeom prst="ellipse">
            <a:avLst/>
          </a:prstGeom>
          <a:noFill/>
          <a:ln>
            <a:noFill/>
          </a:ln>
        </p:spPr>
      </p:sp>
      <p:sp>
        <p:nvSpPr>
          <p:cNvPr id="1314" name="Google Shape;1314;p56"/>
          <p:cNvSpPr txBox="1">
            <a:spLocks noGrp="1"/>
          </p:cNvSpPr>
          <p:nvPr>
            <p:ph type="body" idx="13"/>
          </p:nvPr>
        </p:nvSpPr>
        <p:spPr>
          <a:xfrm>
            <a:off x="9097361" y="3811993"/>
            <a:ext cx="2710314"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5" name="Google Shape;1315;p56"/>
          <p:cNvSpPr txBox="1">
            <a:spLocks noGrp="1"/>
          </p:cNvSpPr>
          <p:nvPr>
            <p:ph type="body" idx="14"/>
          </p:nvPr>
        </p:nvSpPr>
        <p:spPr>
          <a:xfrm>
            <a:off x="9097134" y="4421592"/>
            <a:ext cx="2710691" cy="114100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6" name="Google Shape;1316;p56"/>
          <p:cNvSpPr>
            <a:spLocks noGrp="1"/>
          </p:cNvSpPr>
          <p:nvPr>
            <p:ph type="pic" idx="15"/>
          </p:nvPr>
        </p:nvSpPr>
        <p:spPr>
          <a:xfrm>
            <a:off x="9550025" y="1737114"/>
            <a:ext cx="1804987" cy="1804988"/>
          </a:xfrm>
          <a:prstGeom prst="ellipse">
            <a:avLst/>
          </a:prstGeom>
          <a:noFill/>
          <a:ln>
            <a:noFill/>
          </a:ln>
        </p:spPr>
      </p:sp>
      <p:sp>
        <p:nvSpPr>
          <p:cNvPr id="1317" name="Google Shape;1317;p56"/>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318"/>
        <p:cNvGrpSpPr/>
        <p:nvPr/>
      </p:nvGrpSpPr>
      <p:grpSpPr>
        <a:xfrm>
          <a:off x="0" y="0"/>
          <a:ext cx="0" cy="0"/>
          <a:chOff x="0" y="0"/>
          <a:chExt cx="0" cy="0"/>
        </a:xfrm>
      </p:grpSpPr>
      <p:sp>
        <p:nvSpPr>
          <p:cNvPr id="1319" name="Google Shape;1319;p57"/>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 you + Contacts">
  <p:cSld name="Thank you + Contacts">
    <p:spTree>
      <p:nvGrpSpPr>
        <p:cNvPr id="1" name="Shape 1320"/>
        <p:cNvGrpSpPr/>
        <p:nvPr/>
      </p:nvGrpSpPr>
      <p:grpSpPr>
        <a:xfrm>
          <a:off x="0" y="0"/>
          <a:ext cx="0" cy="0"/>
          <a:chOff x="0" y="0"/>
          <a:chExt cx="0" cy="0"/>
        </a:xfrm>
      </p:grpSpPr>
      <p:sp>
        <p:nvSpPr>
          <p:cNvPr id="1321" name="Google Shape;1321;p58"/>
          <p:cNvSpPr txBox="1">
            <a:spLocks noGrp="1"/>
          </p:cNvSpPr>
          <p:nvPr>
            <p:ph type="body" idx="1"/>
          </p:nvPr>
        </p:nvSpPr>
        <p:spPr>
          <a:xfrm>
            <a:off x="381001" y="2392071"/>
            <a:ext cx="2068454" cy="55410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2" name="Google Shape;1322;p58"/>
          <p:cNvSpPr txBox="1">
            <a:spLocks noGrp="1"/>
          </p:cNvSpPr>
          <p:nvPr>
            <p:ph type="body" idx="2"/>
          </p:nvPr>
        </p:nvSpPr>
        <p:spPr>
          <a:xfrm>
            <a:off x="381001" y="3024574"/>
            <a:ext cx="2068211" cy="97438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3" name="Google Shape;1323;p58"/>
          <p:cNvSpPr txBox="1">
            <a:spLocks noGrp="1"/>
          </p:cNvSpPr>
          <p:nvPr>
            <p:ph type="body" idx="3"/>
          </p:nvPr>
        </p:nvSpPr>
        <p:spPr>
          <a:xfrm>
            <a:off x="381002" y="4077353"/>
            <a:ext cx="8788398" cy="1061529"/>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900"/>
              <a:buNone/>
              <a:defRPr sz="900"/>
            </a:lvl1pPr>
            <a:lvl2pPr marL="914400" lvl="1" indent="-285750" algn="l">
              <a:spcBef>
                <a:spcPts val="100"/>
              </a:spcBef>
              <a:spcAft>
                <a:spcPts val="0"/>
              </a:spcAft>
              <a:buClr>
                <a:schemeClr val="accent1"/>
              </a:buClr>
              <a:buSzPts val="900"/>
              <a:buChar char="•"/>
              <a:defRPr sz="900"/>
            </a:lvl2pPr>
            <a:lvl3pPr marL="1371600" lvl="2" indent="-285750" algn="l">
              <a:spcBef>
                <a:spcPts val="100"/>
              </a:spcBef>
              <a:spcAft>
                <a:spcPts val="0"/>
              </a:spcAft>
              <a:buClr>
                <a:schemeClr val="accent1"/>
              </a:buClr>
              <a:buSzPts val="900"/>
              <a:buChar char="-"/>
              <a:defRPr sz="900"/>
            </a:lvl3pPr>
            <a:lvl4pPr marL="1828800" lvl="3" indent="-285750" algn="l">
              <a:spcBef>
                <a:spcPts val="100"/>
              </a:spcBef>
              <a:spcAft>
                <a:spcPts val="0"/>
              </a:spcAft>
              <a:buClr>
                <a:schemeClr val="accent1"/>
              </a:buClr>
              <a:buSzPts val="900"/>
              <a:buChar char="•"/>
              <a:defRPr sz="900"/>
            </a:lvl4pPr>
            <a:lvl5pPr marL="2286000" lvl="4" indent="-285750" algn="l">
              <a:spcBef>
                <a:spcPts val="100"/>
              </a:spcBef>
              <a:spcAft>
                <a:spcPts val="0"/>
              </a:spcAft>
              <a:buClr>
                <a:schemeClr val="accent1"/>
              </a:buClr>
              <a:buSzPts val="900"/>
              <a:buChar char="-"/>
              <a:defRPr sz="9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4" name="Google Shape;1324;p58"/>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5" name="Google Shape;1325;p58"/>
          <p:cNvSpPr txBox="1">
            <a:spLocks noGrp="1"/>
          </p:cNvSpPr>
          <p:nvPr>
            <p:ph type="body" idx="4"/>
          </p:nvPr>
        </p:nvSpPr>
        <p:spPr>
          <a:xfrm>
            <a:off x="2620983" y="2392071"/>
            <a:ext cx="2068454" cy="55410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6" name="Google Shape;1326;p58"/>
          <p:cNvSpPr txBox="1">
            <a:spLocks noGrp="1"/>
          </p:cNvSpPr>
          <p:nvPr>
            <p:ph type="body" idx="5"/>
          </p:nvPr>
        </p:nvSpPr>
        <p:spPr>
          <a:xfrm>
            <a:off x="2621064" y="3024574"/>
            <a:ext cx="2068211" cy="97438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7" name="Google Shape;1327;p58"/>
          <p:cNvSpPr txBox="1">
            <a:spLocks noGrp="1"/>
          </p:cNvSpPr>
          <p:nvPr>
            <p:ph type="body" idx="6"/>
          </p:nvPr>
        </p:nvSpPr>
        <p:spPr>
          <a:xfrm>
            <a:off x="4860965" y="2392071"/>
            <a:ext cx="2068454" cy="55410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8" name="Google Shape;1328;p58"/>
          <p:cNvSpPr txBox="1">
            <a:spLocks noGrp="1"/>
          </p:cNvSpPr>
          <p:nvPr>
            <p:ph type="body" idx="7"/>
          </p:nvPr>
        </p:nvSpPr>
        <p:spPr>
          <a:xfrm>
            <a:off x="4861127" y="3024574"/>
            <a:ext cx="2068211" cy="97438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9" name="Google Shape;1329;p58"/>
          <p:cNvSpPr txBox="1">
            <a:spLocks noGrp="1"/>
          </p:cNvSpPr>
          <p:nvPr>
            <p:ph type="body" idx="8"/>
          </p:nvPr>
        </p:nvSpPr>
        <p:spPr>
          <a:xfrm>
            <a:off x="7100946" y="2392071"/>
            <a:ext cx="2068454" cy="55410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0" name="Google Shape;1330;p58"/>
          <p:cNvSpPr txBox="1">
            <a:spLocks noGrp="1"/>
          </p:cNvSpPr>
          <p:nvPr>
            <p:ph type="body" idx="9"/>
          </p:nvPr>
        </p:nvSpPr>
        <p:spPr>
          <a:xfrm>
            <a:off x="7101189" y="3024574"/>
            <a:ext cx="2068211" cy="974383"/>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331"/>
        <p:cNvGrpSpPr/>
        <p:nvPr/>
      </p:nvGrpSpPr>
      <p:grpSpPr>
        <a:xfrm>
          <a:off x="0" y="0"/>
          <a:ext cx="0" cy="0"/>
          <a:chOff x="0" y="0"/>
          <a:chExt cx="0" cy="0"/>
        </a:xfrm>
      </p:grpSpPr>
      <p:sp>
        <p:nvSpPr>
          <p:cNvPr id="1332" name="Google Shape;1332;p59"/>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3" name="Google Shape;1333;p59"/>
          <p:cNvSpPr txBox="1">
            <a:spLocks noGrp="1"/>
          </p:cNvSpPr>
          <p:nvPr>
            <p:ph type="body" idx="1"/>
          </p:nvPr>
        </p:nvSpPr>
        <p:spPr>
          <a:xfrm>
            <a:off x="838200" y="2441753"/>
            <a:ext cx="3433467" cy="2201057"/>
          </a:xfrm>
          <a:prstGeom prst="rect">
            <a:avLst/>
          </a:prstGeom>
          <a:solidFill>
            <a:schemeClr val="accent1"/>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4" name="Google Shape;1334;p59"/>
          <p:cNvSpPr txBox="1">
            <a:spLocks noGrp="1"/>
          </p:cNvSpPr>
          <p:nvPr>
            <p:ph type="body" idx="2"/>
          </p:nvPr>
        </p:nvSpPr>
        <p:spPr>
          <a:xfrm>
            <a:off x="4446086" y="2441753"/>
            <a:ext cx="3431590" cy="2201057"/>
          </a:xfrm>
          <a:prstGeom prst="rect">
            <a:avLst/>
          </a:prstGeom>
          <a:solidFill>
            <a:schemeClr val="accent2"/>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5" name="Google Shape;1335;p59"/>
          <p:cNvSpPr txBox="1">
            <a:spLocks noGrp="1"/>
          </p:cNvSpPr>
          <p:nvPr>
            <p:ph type="body" idx="3"/>
          </p:nvPr>
        </p:nvSpPr>
        <p:spPr>
          <a:xfrm>
            <a:off x="8052095" y="2441753"/>
            <a:ext cx="3433469" cy="2201057"/>
          </a:xfrm>
          <a:prstGeom prst="rect">
            <a:avLst/>
          </a:prstGeom>
          <a:solidFill>
            <a:schemeClr val="accent3"/>
          </a:solidFill>
          <a:ln>
            <a:noFill/>
          </a:ln>
        </p:spPr>
        <p:txBody>
          <a:bodyPr spcFirstLastPara="1" wrap="square" lIns="182875" tIns="365750"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1_Title – Grid Light">
  <p:cSld name="11_Title – Grid Light">
    <p:bg>
      <p:bgPr>
        <a:solidFill>
          <a:schemeClr val="lt1"/>
        </a:solidFill>
        <a:effectLst/>
      </p:bgPr>
    </p:bg>
    <p:spTree>
      <p:nvGrpSpPr>
        <p:cNvPr id="1" name="Shape 67"/>
        <p:cNvGrpSpPr/>
        <p:nvPr/>
      </p:nvGrpSpPr>
      <p:grpSpPr>
        <a:xfrm>
          <a:off x="0" y="0"/>
          <a:ext cx="0" cy="0"/>
          <a:chOff x="0" y="0"/>
          <a:chExt cx="0" cy="0"/>
        </a:xfrm>
      </p:grpSpPr>
      <p:grpSp>
        <p:nvGrpSpPr>
          <p:cNvPr id="68" name="Google Shape;68;p15"/>
          <p:cNvGrpSpPr/>
          <p:nvPr/>
        </p:nvGrpSpPr>
        <p:grpSpPr>
          <a:xfrm rot="5400000">
            <a:off x="7595288" y="1985141"/>
            <a:ext cx="2032867" cy="6341252"/>
            <a:chOff x="9906425" y="258374"/>
            <a:chExt cx="2032867" cy="6341252"/>
          </a:xfrm>
        </p:grpSpPr>
        <p:grpSp>
          <p:nvGrpSpPr>
            <p:cNvPr id="69" name="Google Shape;69;p15"/>
            <p:cNvGrpSpPr/>
            <p:nvPr/>
          </p:nvGrpSpPr>
          <p:grpSpPr>
            <a:xfrm>
              <a:off x="9906425" y="258374"/>
              <a:ext cx="1451546" cy="6341252"/>
              <a:chOff x="10020609" y="242905"/>
              <a:chExt cx="1346145" cy="5880798"/>
            </a:xfrm>
          </p:grpSpPr>
          <p:sp>
            <p:nvSpPr>
              <p:cNvPr id="70" name="Google Shape;70;p15"/>
              <p:cNvSpPr/>
              <p:nvPr/>
            </p:nvSpPr>
            <p:spPr>
              <a:xfrm>
                <a:off x="10020609" y="242905"/>
                <a:ext cx="561506" cy="5880798"/>
              </a:xfrm>
              <a:custGeom>
                <a:avLst/>
                <a:gdLst/>
                <a:ahLst/>
                <a:cxnLst/>
                <a:rect l="l" t="t" r="r" b="b"/>
                <a:pathLst>
                  <a:path w="561506" h="5880798" extrusionOk="0">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71;p15"/>
              <p:cNvSpPr/>
              <p:nvPr/>
            </p:nvSpPr>
            <p:spPr>
              <a:xfrm>
                <a:off x="10805248" y="242905"/>
                <a:ext cx="561506" cy="5880798"/>
              </a:xfrm>
              <a:custGeom>
                <a:avLst/>
                <a:gdLst/>
                <a:ahLst/>
                <a:cxnLst/>
                <a:rect l="l" t="t" r="r" b="b"/>
                <a:pathLst>
                  <a:path w="561506" h="5880798" extrusionOk="0">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2" name="Google Shape;72;p15"/>
            <p:cNvSpPr/>
            <p:nvPr/>
          </p:nvSpPr>
          <p:spPr>
            <a:xfrm>
              <a:off x="11620604" y="258374"/>
              <a:ext cx="318688" cy="6341252"/>
            </a:xfrm>
            <a:custGeom>
              <a:avLst/>
              <a:gdLst/>
              <a:ahLst/>
              <a:cxnLst/>
              <a:rect l="l" t="t" r="r" b="b"/>
              <a:pathLst>
                <a:path w="318688" h="6341252" extrusionOk="0">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3" name="Google Shape;73;p15"/>
          <p:cNvSpPr txBox="1">
            <a:spLocks noGrp="1"/>
          </p:cNvSpPr>
          <p:nvPr>
            <p:ph type="subTitle" idx="1"/>
          </p:nvPr>
        </p:nvSpPr>
        <p:spPr>
          <a:xfrm>
            <a:off x="382971" y="2540122"/>
            <a:ext cx="7648381" cy="151088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4400"/>
              <a:buNone/>
              <a:defRPr sz="4400" b="1" i="0">
                <a:solidFill>
                  <a:schemeClr val="accent1"/>
                </a:solidFill>
                <a:latin typeface="Arial"/>
                <a:ea typeface="Arial"/>
                <a:cs typeface="Arial"/>
                <a:sym typeface="Arial"/>
              </a:defRPr>
            </a:lvl1pPr>
            <a:lvl2pPr lvl="1" algn="ctr">
              <a:spcBef>
                <a:spcPts val="500"/>
              </a:spcBef>
              <a:spcAft>
                <a:spcPts val="0"/>
              </a:spcAft>
              <a:buSzPts val="2000"/>
              <a:buNone/>
              <a:defRPr>
                <a:solidFill>
                  <a:srgbClr val="888888"/>
                </a:solidFill>
              </a:defRPr>
            </a:lvl2pPr>
            <a:lvl3pPr lvl="2" algn="ctr">
              <a:spcBef>
                <a:spcPts val="300"/>
              </a:spcBef>
              <a:spcAft>
                <a:spcPts val="0"/>
              </a:spcAft>
              <a:buSzPts val="2000"/>
              <a:buNone/>
              <a:defRPr>
                <a:solidFill>
                  <a:srgbClr val="888888"/>
                </a:solidFill>
              </a:defRPr>
            </a:lvl3pPr>
            <a:lvl4pPr lvl="3" algn="ctr">
              <a:spcBef>
                <a:spcPts val="200"/>
              </a:spcBef>
              <a:spcAft>
                <a:spcPts val="0"/>
              </a:spcAft>
              <a:buSzPts val="2000"/>
              <a:buNone/>
              <a:defRPr>
                <a:solidFill>
                  <a:srgbClr val="888888"/>
                </a:solidFill>
              </a:defRPr>
            </a:lvl4pPr>
            <a:lvl5pPr lvl="4" algn="ctr">
              <a:spcBef>
                <a:spcPts val="100"/>
              </a:spcBef>
              <a:spcAft>
                <a:spcPts val="0"/>
              </a:spcAft>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74" name="Google Shape;74;p15"/>
          <p:cNvSpPr txBox="1">
            <a:spLocks noGrp="1"/>
          </p:cNvSpPr>
          <p:nvPr>
            <p:ph type="body" idx="2"/>
          </p:nvPr>
        </p:nvSpPr>
        <p:spPr>
          <a:xfrm>
            <a:off x="386020" y="1859652"/>
            <a:ext cx="7648381" cy="510040"/>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4400"/>
              <a:buNone/>
              <a:defRPr sz="4400" b="1">
                <a:latin typeface="Arial"/>
                <a:ea typeface="Arial"/>
                <a:cs typeface="Arial"/>
                <a:sym typeface="Arial"/>
              </a:defRPr>
            </a:lvl1pPr>
            <a:lvl2pPr marL="914400" lvl="1" indent="-228600" algn="l">
              <a:spcBef>
                <a:spcPts val="500"/>
              </a:spcBef>
              <a:spcAft>
                <a:spcPts val="0"/>
              </a:spcAft>
              <a:buSzPts val="2000"/>
              <a:buNone/>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5"/>
          <p:cNvSpPr txBox="1">
            <a:spLocks noGrp="1"/>
          </p:cNvSpPr>
          <p:nvPr>
            <p:ph type="ctrTitle"/>
          </p:nvPr>
        </p:nvSpPr>
        <p:spPr>
          <a:xfrm>
            <a:off x="382971" y="359268"/>
            <a:ext cx="7657943" cy="1329953"/>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4400"/>
              <a:buFont typeface="Arial"/>
              <a:buNone/>
              <a:defRPr sz="4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p:nvPr/>
        </p:nvSpPr>
        <p:spPr>
          <a:xfrm>
            <a:off x="7749245" y="4156010"/>
            <a:ext cx="574904" cy="1714179"/>
          </a:xfrm>
          <a:custGeom>
            <a:avLst/>
            <a:gdLst/>
            <a:ahLst/>
            <a:cxnLst/>
            <a:rect l="l" t="t" r="r" b="b"/>
            <a:pathLst>
              <a:path w="530877" h="1012276" extrusionOk="0">
                <a:moveTo>
                  <a:pt x="0" y="0"/>
                </a:moveTo>
                <a:lnTo>
                  <a:pt x="530877" y="0"/>
                </a:lnTo>
                <a:lnTo>
                  <a:pt x="530877" y="1012276"/>
                </a:lnTo>
                <a:lnTo>
                  <a:pt x="0" y="101227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77" name="Google Shape;77;p15"/>
          <p:cNvSpPr/>
          <p:nvPr/>
        </p:nvSpPr>
        <p:spPr>
          <a:xfrm rot="5400000">
            <a:off x="6616655" y="5596105"/>
            <a:ext cx="546640" cy="546635"/>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78" name="Google Shape;78;p15"/>
          <p:cNvSpPr/>
          <p:nvPr/>
        </p:nvSpPr>
        <p:spPr>
          <a:xfrm rot="5400000">
            <a:off x="11336871" y="4289436"/>
            <a:ext cx="574904" cy="300173"/>
          </a:xfrm>
          <a:custGeom>
            <a:avLst/>
            <a:gdLst/>
            <a:ahLst/>
            <a:cxnLst/>
            <a:rect l="l" t="t" r="r" b="b"/>
            <a:pathLst>
              <a:path w="530877" h="1012276" extrusionOk="0">
                <a:moveTo>
                  <a:pt x="0" y="0"/>
                </a:moveTo>
                <a:lnTo>
                  <a:pt x="530877" y="0"/>
                </a:lnTo>
                <a:lnTo>
                  <a:pt x="530877" y="1012276"/>
                </a:lnTo>
                <a:lnTo>
                  <a:pt x="0" y="101227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79" name="Google Shape;79;p15"/>
          <p:cNvSpPr/>
          <p:nvPr/>
        </p:nvSpPr>
        <p:spPr>
          <a:xfrm rot="-2700000">
            <a:off x="5225788" y="4234665"/>
            <a:ext cx="1592914" cy="795094"/>
          </a:xfrm>
          <a:custGeom>
            <a:avLst/>
            <a:gdLst/>
            <a:ahLst/>
            <a:cxnLst/>
            <a:rect l="l" t="t" r="r" b="b"/>
            <a:pathLst>
              <a:path w="6166943" h="3078196" extrusionOk="0">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80" name="Google Shape;80;p15"/>
          <p:cNvSpPr/>
          <p:nvPr/>
        </p:nvSpPr>
        <p:spPr>
          <a:xfrm rot="5400000">
            <a:off x="9197702" y="4167949"/>
            <a:ext cx="546640" cy="546635"/>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sp>
        <p:nvSpPr>
          <p:cNvPr id="81" name="Google Shape;81;p15"/>
          <p:cNvSpPr/>
          <p:nvPr/>
        </p:nvSpPr>
        <p:spPr>
          <a:xfrm rot="10800000" flipH="1">
            <a:off x="9211399" y="5037808"/>
            <a:ext cx="2253832" cy="1126916"/>
          </a:xfrm>
          <a:custGeom>
            <a:avLst/>
            <a:gdLst/>
            <a:ahLst/>
            <a:cxnLst/>
            <a:rect l="l" t="t" r="r" b="b"/>
            <a:pathLst>
              <a:path w="2125980" h="1062991" extrusionOk="0">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pic>
        <p:nvPicPr>
          <p:cNvPr id="82" name="Google Shape;82;p15" descr="Logo&#10;&#10;Description automatically generated"/>
          <p:cNvPicPr preferRelativeResize="0"/>
          <p:nvPr/>
        </p:nvPicPr>
        <p:blipFill rotWithShape="1">
          <a:blip r:embed="rId2">
            <a:alphaModFix/>
          </a:blip>
          <a:srcRect/>
          <a:stretch/>
        </p:blipFill>
        <p:spPr>
          <a:xfrm>
            <a:off x="386020" y="5894522"/>
            <a:ext cx="3347058" cy="4932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336"/>
        <p:cNvGrpSpPr/>
        <p:nvPr/>
      </p:nvGrpSpPr>
      <p:grpSpPr>
        <a:xfrm>
          <a:off x="0" y="0"/>
          <a:ext cx="0" cy="0"/>
          <a:chOff x="0" y="0"/>
          <a:chExt cx="0" cy="0"/>
        </a:xfrm>
      </p:grpSpPr>
      <p:sp>
        <p:nvSpPr>
          <p:cNvPr id="1337" name="Google Shape;1337;p60"/>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8" name="Google Shape;1338;p60"/>
          <p:cNvSpPr>
            <a:spLocks noGrp="1"/>
          </p:cNvSpPr>
          <p:nvPr>
            <p:ph type="body" idx="1"/>
          </p:nvPr>
        </p:nvSpPr>
        <p:spPr>
          <a:xfrm>
            <a:off x="7280402" y="1852327"/>
            <a:ext cx="3753483" cy="3753483"/>
          </a:xfrm>
          <a:prstGeom prst="ellipse">
            <a:avLst/>
          </a:prstGeom>
          <a:solidFill>
            <a:schemeClr val="accent3">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9" name="Google Shape;1339;p60"/>
          <p:cNvSpPr>
            <a:spLocks noGrp="1"/>
          </p:cNvSpPr>
          <p:nvPr>
            <p:ph type="body" idx="2"/>
          </p:nvPr>
        </p:nvSpPr>
        <p:spPr>
          <a:xfrm>
            <a:off x="4217670" y="1852327"/>
            <a:ext cx="3753483" cy="3753483"/>
          </a:xfrm>
          <a:prstGeom prst="ellipse">
            <a:avLst/>
          </a:prstGeom>
          <a:solidFill>
            <a:schemeClr val="accent2">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40" name="Google Shape;1340;p60"/>
          <p:cNvSpPr>
            <a:spLocks noGrp="1"/>
          </p:cNvSpPr>
          <p:nvPr>
            <p:ph type="body" idx="3"/>
          </p:nvPr>
        </p:nvSpPr>
        <p:spPr>
          <a:xfrm>
            <a:off x="1154938" y="1852327"/>
            <a:ext cx="3753483" cy="3753483"/>
          </a:xfrm>
          <a:prstGeom prst="ellipse">
            <a:avLst/>
          </a:prstGeom>
          <a:solidFill>
            <a:schemeClr val="accent1">
              <a:alpha val="74901"/>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b="1">
                <a:solidFill>
                  <a:schemeClr val="lt1"/>
                </a:solidFil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52"/>
        <p:cNvGrpSpPr/>
        <p:nvPr/>
      </p:nvGrpSpPr>
      <p:grpSpPr>
        <a:xfrm>
          <a:off x="0" y="0"/>
          <a:ext cx="0" cy="0"/>
          <a:chOff x="0" y="0"/>
          <a:chExt cx="0" cy="0"/>
        </a:xfrm>
      </p:grpSpPr>
      <p:sp>
        <p:nvSpPr>
          <p:cNvPr id="1353" name="Google Shape;1353;p62"/>
          <p:cNvSpPr txBox="1">
            <a:spLocks noGrp="1"/>
          </p:cNvSpPr>
          <p:nvPr>
            <p:ph type="body" idx="1"/>
          </p:nvPr>
        </p:nvSpPr>
        <p:spPr>
          <a:xfrm>
            <a:off x="1160463" y="1322024"/>
            <a:ext cx="10648950" cy="4850176"/>
          </a:xfrm>
          <a:prstGeom prst="rect">
            <a:avLst/>
          </a:prstGeom>
          <a:noFill/>
          <a:ln>
            <a:noFill/>
          </a:ln>
        </p:spPr>
        <p:txBody>
          <a:bodyPr spcFirstLastPara="1" wrap="square" lIns="0" tIns="0" rIns="0" bIns="0" anchor="t" anchorCtr="0">
            <a:noAutofit/>
          </a:bodyPr>
          <a:lstStyle>
            <a:lvl1pPr marL="457200" lvl="0" indent="-355600" algn="l">
              <a:spcBef>
                <a:spcPts val="1000"/>
              </a:spcBef>
              <a:spcAft>
                <a:spcPts val="0"/>
              </a:spcAft>
              <a:buClr>
                <a:schemeClr val="dk1"/>
              </a:buClr>
              <a:buSzPts val="2000"/>
              <a:buFont typeface="Arial"/>
              <a:buAutoNum type="arabicPeriod"/>
              <a:defRPr b="0"/>
            </a:lvl1pPr>
            <a:lvl2pPr marL="914400" lvl="1" indent="-355600" algn="l">
              <a:spcBef>
                <a:spcPts val="500"/>
              </a:spcBef>
              <a:spcAft>
                <a:spcPts val="0"/>
              </a:spcAft>
              <a:buSzPts val="2000"/>
              <a:buFont typeface="Arial"/>
              <a:buAutoNum type="arabicPeriod"/>
              <a:defRPr/>
            </a:lvl2pPr>
            <a:lvl3pPr marL="1371600" lvl="2" indent="-355600" algn="l">
              <a:spcBef>
                <a:spcPts val="300"/>
              </a:spcBef>
              <a:spcAft>
                <a:spcPts val="0"/>
              </a:spcAft>
              <a:buSzPts val="2000"/>
              <a:buFont typeface="Arial"/>
              <a:buAutoNum type="arabicPeriod"/>
              <a:defRPr/>
            </a:lvl3pPr>
            <a:lvl4pPr marL="1828800" lvl="3" indent="-355600" algn="l">
              <a:spcBef>
                <a:spcPts val="200"/>
              </a:spcBef>
              <a:spcAft>
                <a:spcPts val="0"/>
              </a:spcAft>
              <a:buSzPts val="2000"/>
              <a:buFont typeface="Arial"/>
              <a:buAutoNum type="arabicPeriod"/>
              <a:defRPr/>
            </a:lvl4pPr>
            <a:lvl5pPr marL="2286000" lvl="4" indent="-355600" algn="l">
              <a:spcBef>
                <a:spcPts val="100"/>
              </a:spcBef>
              <a:spcAft>
                <a:spcPts val="0"/>
              </a:spcAft>
              <a:buSzPts val="2000"/>
              <a:buFont typeface="Arial"/>
              <a:buAutoNum type="arabicPeriod"/>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4" name="Google Shape;1354;p62"/>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355"/>
        <p:cNvGrpSpPr/>
        <p:nvPr/>
      </p:nvGrpSpPr>
      <p:grpSpPr>
        <a:xfrm>
          <a:off x="0" y="0"/>
          <a:ext cx="0" cy="0"/>
          <a:chOff x="0" y="0"/>
          <a:chExt cx="0" cy="0"/>
        </a:xfrm>
      </p:grpSpPr>
      <p:sp>
        <p:nvSpPr>
          <p:cNvPr id="1356" name="Google Shape;1356;p63"/>
          <p:cNvSpPr txBox="1">
            <a:spLocks noGrp="1"/>
          </p:cNvSpPr>
          <p:nvPr>
            <p:ph type="body" idx="1"/>
          </p:nvPr>
        </p:nvSpPr>
        <p:spPr>
          <a:xfrm>
            <a:off x="1160463" y="1322024"/>
            <a:ext cx="10648950" cy="485017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2000"/>
              <a:buNone/>
              <a:defRPr sz="2000"/>
            </a:lvl1pPr>
            <a:lvl2pPr marL="914400" lvl="1" indent="-355600" algn="l">
              <a:spcBef>
                <a:spcPts val="500"/>
              </a:spcBef>
              <a:spcAft>
                <a:spcPts val="0"/>
              </a:spcAft>
              <a:buClr>
                <a:schemeClr val="accent1"/>
              </a:buClr>
              <a:buSzPts val="2000"/>
              <a:buChar char="•"/>
              <a:defRPr sz="2000"/>
            </a:lvl2pPr>
            <a:lvl3pPr marL="1371600" lvl="2" indent="-355600" algn="l">
              <a:spcBef>
                <a:spcPts val="300"/>
              </a:spcBef>
              <a:spcAft>
                <a:spcPts val="0"/>
              </a:spcAft>
              <a:buClr>
                <a:schemeClr val="accent1"/>
              </a:buClr>
              <a:buSzPts val="2000"/>
              <a:buChar char="-"/>
              <a:defRPr sz="2000"/>
            </a:lvl3pPr>
            <a:lvl4pPr marL="1828800" lvl="3" indent="-355600" algn="l">
              <a:spcBef>
                <a:spcPts val="200"/>
              </a:spcBef>
              <a:spcAft>
                <a:spcPts val="0"/>
              </a:spcAft>
              <a:buClr>
                <a:schemeClr val="accent1"/>
              </a:buClr>
              <a:buSzPts val="2000"/>
              <a:buChar char="•"/>
              <a:defRPr sz="2000"/>
            </a:lvl4pPr>
            <a:lvl5pPr marL="2286000" lvl="4" indent="-355600" algn="l">
              <a:spcBef>
                <a:spcPts val="100"/>
              </a:spcBef>
              <a:spcAft>
                <a:spcPts val="0"/>
              </a:spcAft>
              <a:buClr>
                <a:schemeClr val="accent1"/>
              </a:buClr>
              <a:buSzPts val="2000"/>
              <a:buChar char="-"/>
              <a:defRPr sz="20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7" name="Google Shape;1357;p63"/>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nt + Subhead">
  <p:cSld name="Content + Subhead">
    <p:spTree>
      <p:nvGrpSpPr>
        <p:cNvPr id="1" name="Shape 1358"/>
        <p:cNvGrpSpPr/>
        <p:nvPr/>
      </p:nvGrpSpPr>
      <p:grpSpPr>
        <a:xfrm>
          <a:off x="0" y="0"/>
          <a:ext cx="0" cy="0"/>
          <a:chOff x="0" y="0"/>
          <a:chExt cx="0" cy="0"/>
        </a:xfrm>
      </p:grpSpPr>
      <p:sp>
        <p:nvSpPr>
          <p:cNvPr id="1359" name="Google Shape;1359;p64"/>
          <p:cNvSpPr txBox="1">
            <a:spLocks noGrp="1"/>
          </p:cNvSpPr>
          <p:nvPr>
            <p:ph type="body" idx="1"/>
          </p:nvPr>
        </p:nvSpPr>
        <p:spPr>
          <a:xfrm>
            <a:off x="1160463" y="1785137"/>
            <a:ext cx="10648950" cy="4387063"/>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0" name="Google Shape;1360;p64"/>
          <p:cNvSpPr txBox="1">
            <a:spLocks noGrp="1"/>
          </p:cNvSpPr>
          <p:nvPr>
            <p:ph type="body" idx="2"/>
          </p:nvPr>
        </p:nvSpPr>
        <p:spPr>
          <a:xfrm>
            <a:off x="1160583" y="1171575"/>
            <a:ext cx="106474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1" name="Google Shape;1361;p64"/>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 Column Content">
  <p:cSld name="2 Column Content">
    <p:spTree>
      <p:nvGrpSpPr>
        <p:cNvPr id="1" name="Shape 1362"/>
        <p:cNvGrpSpPr/>
        <p:nvPr/>
      </p:nvGrpSpPr>
      <p:grpSpPr>
        <a:xfrm>
          <a:off x="0" y="0"/>
          <a:ext cx="0" cy="0"/>
          <a:chOff x="0" y="0"/>
          <a:chExt cx="0" cy="0"/>
        </a:xfrm>
      </p:grpSpPr>
      <p:sp>
        <p:nvSpPr>
          <p:cNvPr id="1363" name="Google Shape;1363;p65"/>
          <p:cNvSpPr txBox="1">
            <a:spLocks noGrp="1"/>
          </p:cNvSpPr>
          <p:nvPr>
            <p:ph type="body" idx="1"/>
          </p:nvPr>
        </p:nvSpPr>
        <p:spPr>
          <a:xfrm>
            <a:off x="1161078" y="1171575"/>
            <a:ext cx="51795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4" name="Google Shape;1364;p65"/>
          <p:cNvSpPr txBox="1">
            <a:spLocks noGrp="1"/>
          </p:cNvSpPr>
          <p:nvPr>
            <p:ph type="body" idx="2"/>
          </p:nvPr>
        </p:nvSpPr>
        <p:spPr>
          <a:xfrm>
            <a:off x="6630880" y="1171575"/>
            <a:ext cx="51795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5" name="Google Shape;1365;p65"/>
          <p:cNvSpPr txBox="1">
            <a:spLocks noGrp="1"/>
          </p:cNvSpPr>
          <p:nvPr>
            <p:ph type="body" idx="3"/>
          </p:nvPr>
        </p:nvSpPr>
        <p:spPr>
          <a:xfrm>
            <a:off x="1160463" y="1781174"/>
            <a:ext cx="5180119"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6" name="Google Shape;1366;p65"/>
          <p:cNvSpPr txBox="1">
            <a:spLocks noGrp="1"/>
          </p:cNvSpPr>
          <p:nvPr>
            <p:ph type="body" idx="4"/>
          </p:nvPr>
        </p:nvSpPr>
        <p:spPr>
          <a:xfrm>
            <a:off x="6630265" y="1781174"/>
            <a:ext cx="5180119"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7" name="Google Shape;1367;p65"/>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 Column Content">
  <p:cSld name="3 Column Content">
    <p:spTree>
      <p:nvGrpSpPr>
        <p:cNvPr id="1" name="Shape 1368"/>
        <p:cNvGrpSpPr/>
        <p:nvPr/>
      </p:nvGrpSpPr>
      <p:grpSpPr>
        <a:xfrm>
          <a:off x="0" y="0"/>
          <a:ext cx="0" cy="0"/>
          <a:chOff x="0" y="0"/>
          <a:chExt cx="0" cy="0"/>
        </a:xfrm>
      </p:grpSpPr>
      <p:sp>
        <p:nvSpPr>
          <p:cNvPr id="1369" name="Google Shape;1369;p66"/>
          <p:cNvSpPr txBox="1">
            <a:spLocks noGrp="1"/>
          </p:cNvSpPr>
          <p:nvPr>
            <p:ph type="body" idx="1"/>
          </p:nvPr>
        </p:nvSpPr>
        <p:spPr>
          <a:xfrm>
            <a:off x="1159931" y="1175537"/>
            <a:ext cx="336991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0" name="Google Shape;1370;p66"/>
          <p:cNvSpPr txBox="1">
            <a:spLocks noGrp="1"/>
          </p:cNvSpPr>
          <p:nvPr>
            <p:ph type="body" idx="2"/>
          </p:nvPr>
        </p:nvSpPr>
        <p:spPr>
          <a:xfrm>
            <a:off x="1159931" y="1785136"/>
            <a:ext cx="3375258" cy="43870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1" name="Google Shape;1371;p66"/>
          <p:cNvSpPr txBox="1">
            <a:spLocks noGrp="1"/>
          </p:cNvSpPr>
          <p:nvPr>
            <p:ph type="body" idx="3"/>
          </p:nvPr>
        </p:nvSpPr>
        <p:spPr>
          <a:xfrm>
            <a:off x="4797598" y="1175537"/>
            <a:ext cx="336991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2" name="Google Shape;1372;p66"/>
          <p:cNvSpPr txBox="1">
            <a:spLocks noGrp="1"/>
          </p:cNvSpPr>
          <p:nvPr>
            <p:ph type="body" idx="4"/>
          </p:nvPr>
        </p:nvSpPr>
        <p:spPr>
          <a:xfrm>
            <a:off x="4794524" y="1785136"/>
            <a:ext cx="3375258" cy="43870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3" name="Google Shape;1373;p66"/>
          <p:cNvSpPr txBox="1">
            <a:spLocks noGrp="1"/>
          </p:cNvSpPr>
          <p:nvPr>
            <p:ph type="body" idx="5"/>
          </p:nvPr>
        </p:nvSpPr>
        <p:spPr>
          <a:xfrm>
            <a:off x="8435265" y="1175537"/>
            <a:ext cx="336991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4" name="Google Shape;1374;p66"/>
          <p:cNvSpPr txBox="1">
            <a:spLocks noGrp="1"/>
          </p:cNvSpPr>
          <p:nvPr>
            <p:ph type="body" idx="6"/>
          </p:nvPr>
        </p:nvSpPr>
        <p:spPr>
          <a:xfrm>
            <a:off x="8429117" y="1785136"/>
            <a:ext cx="3375258" cy="4387064"/>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5" name="Google Shape;1375;p66"/>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 Column Content">
  <p:cSld name="4 Column Content">
    <p:spTree>
      <p:nvGrpSpPr>
        <p:cNvPr id="1" name="Shape 1376"/>
        <p:cNvGrpSpPr/>
        <p:nvPr/>
      </p:nvGrpSpPr>
      <p:grpSpPr>
        <a:xfrm>
          <a:off x="0" y="0"/>
          <a:ext cx="0" cy="0"/>
          <a:chOff x="0" y="0"/>
          <a:chExt cx="0" cy="0"/>
        </a:xfrm>
      </p:grpSpPr>
      <p:sp>
        <p:nvSpPr>
          <p:cNvPr id="1377" name="Google Shape;1377;p67"/>
          <p:cNvSpPr txBox="1">
            <a:spLocks noGrp="1"/>
          </p:cNvSpPr>
          <p:nvPr>
            <p:ph type="body" idx="1"/>
          </p:nvPr>
        </p:nvSpPr>
        <p:spPr>
          <a:xfrm>
            <a:off x="1160463" y="1171575"/>
            <a:ext cx="24602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8" name="Google Shape;1378;p67"/>
          <p:cNvSpPr txBox="1">
            <a:spLocks noGrp="1"/>
          </p:cNvSpPr>
          <p:nvPr>
            <p:ph type="body" idx="2"/>
          </p:nvPr>
        </p:nvSpPr>
        <p:spPr>
          <a:xfrm>
            <a:off x="1160572" y="1781174"/>
            <a:ext cx="2464193"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9" name="Google Shape;1379;p67"/>
          <p:cNvSpPr txBox="1">
            <a:spLocks noGrp="1"/>
          </p:cNvSpPr>
          <p:nvPr>
            <p:ph type="body" idx="3"/>
          </p:nvPr>
        </p:nvSpPr>
        <p:spPr>
          <a:xfrm>
            <a:off x="3890113" y="1171575"/>
            <a:ext cx="24602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0" name="Google Shape;1380;p67"/>
          <p:cNvSpPr txBox="1">
            <a:spLocks noGrp="1"/>
          </p:cNvSpPr>
          <p:nvPr>
            <p:ph type="body" idx="4"/>
          </p:nvPr>
        </p:nvSpPr>
        <p:spPr>
          <a:xfrm>
            <a:off x="3888690" y="1781174"/>
            <a:ext cx="2464193"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1" name="Google Shape;1381;p67"/>
          <p:cNvSpPr txBox="1">
            <a:spLocks noGrp="1"/>
          </p:cNvSpPr>
          <p:nvPr>
            <p:ph type="body" idx="5"/>
          </p:nvPr>
        </p:nvSpPr>
        <p:spPr>
          <a:xfrm>
            <a:off x="6619763" y="1171575"/>
            <a:ext cx="24602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2" name="Google Shape;1382;p67"/>
          <p:cNvSpPr txBox="1">
            <a:spLocks noGrp="1"/>
          </p:cNvSpPr>
          <p:nvPr>
            <p:ph type="body" idx="6"/>
          </p:nvPr>
        </p:nvSpPr>
        <p:spPr>
          <a:xfrm>
            <a:off x="6616808" y="1781174"/>
            <a:ext cx="2464193"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3" name="Google Shape;1383;p67"/>
          <p:cNvSpPr txBox="1">
            <a:spLocks noGrp="1"/>
          </p:cNvSpPr>
          <p:nvPr>
            <p:ph type="body" idx="7"/>
          </p:nvPr>
        </p:nvSpPr>
        <p:spPr>
          <a:xfrm>
            <a:off x="9349412" y="1171575"/>
            <a:ext cx="2460294"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4" name="Google Shape;1384;p67"/>
          <p:cNvSpPr txBox="1">
            <a:spLocks noGrp="1"/>
          </p:cNvSpPr>
          <p:nvPr>
            <p:ph type="body" idx="8"/>
          </p:nvPr>
        </p:nvSpPr>
        <p:spPr>
          <a:xfrm>
            <a:off x="9344927" y="1781174"/>
            <a:ext cx="2464193"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5" name="Google Shape;1385;p67"/>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 Column Content">
  <p:cSld name="5 Column Content">
    <p:spTree>
      <p:nvGrpSpPr>
        <p:cNvPr id="1" name="Shape 1386"/>
        <p:cNvGrpSpPr/>
        <p:nvPr/>
      </p:nvGrpSpPr>
      <p:grpSpPr>
        <a:xfrm>
          <a:off x="0" y="0"/>
          <a:ext cx="0" cy="0"/>
          <a:chOff x="0" y="0"/>
          <a:chExt cx="0" cy="0"/>
        </a:xfrm>
      </p:grpSpPr>
      <p:sp>
        <p:nvSpPr>
          <p:cNvPr id="1387" name="Google Shape;1387;p68"/>
          <p:cNvSpPr txBox="1">
            <a:spLocks noGrp="1"/>
          </p:cNvSpPr>
          <p:nvPr>
            <p:ph type="body" idx="1"/>
          </p:nvPr>
        </p:nvSpPr>
        <p:spPr>
          <a:xfrm>
            <a:off x="1160463" y="1171575"/>
            <a:ext cx="200394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8" name="Google Shape;1388;p68"/>
          <p:cNvSpPr txBox="1">
            <a:spLocks noGrp="1"/>
          </p:cNvSpPr>
          <p:nvPr>
            <p:ph type="body" idx="2"/>
          </p:nvPr>
        </p:nvSpPr>
        <p:spPr>
          <a:xfrm>
            <a:off x="1160463" y="1781174"/>
            <a:ext cx="2007122"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9" name="Google Shape;1389;p68"/>
          <p:cNvSpPr txBox="1">
            <a:spLocks noGrp="1"/>
          </p:cNvSpPr>
          <p:nvPr>
            <p:ph type="body" idx="3"/>
          </p:nvPr>
        </p:nvSpPr>
        <p:spPr>
          <a:xfrm>
            <a:off x="3321013" y="1171575"/>
            <a:ext cx="200394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0" name="Google Shape;1390;p68"/>
          <p:cNvSpPr txBox="1">
            <a:spLocks noGrp="1"/>
          </p:cNvSpPr>
          <p:nvPr>
            <p:ph type="body" idx="4"/>
          </p:nvPr>
        </p:nvSpPr>
        <p:spPr>
          <a:xfrm>
            <a:off x="3320920" y="1781174"/>
            <a:ext cx="2007122"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1" name="Google Shape;1391;p68"/>
          <p:cNvSpPr txBox="1">
            <a:spLocks noGrp="1"/>
          </p:cNvSpPr>
          <p:nvPr>
            <p:ph type="body" idx="5"/>
          </p:nvPr>
        </p:nvSpPr>
        <p:spPr>
          <a:xfrm>
            <a:off x="5481563" y="1171575"/>
            <a:ext cx="200394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2" name="Google Shape;1392;p68"/>
          <p:cNvSpPr txBox="1">
            <a:spLocks noGrp="1"/>
          </p:cNvSpPr>
          <p:nvPr>
            <p:ph type="body" idx="6"/>
          </p:nvPr>
        </p:nvSpPr>
        <p:spPr>
          <a:xfrm>
            <a:off x="5481377" y="1781174"/>
            <a:ext cx="2007122"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3" name="Google Shape;1393;p68"/>
          <p:cNvSpPr txBox="1">
            <a:spLocks noGrp="1"/>
          </p:cNvSpPr>
          <p:nvPr>
            <p:ph type="body" idx="7"/>
          </p:nvPr>
        </p:nvSpPr>
        <p:spPr>
          <a:xfrm>
            <a:off x="7642113" y="1171575"/>
            <a:ext cx="200394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4" name="Google Shape;1394;p68"/>
          <p:cNvSpPr txBox="1">
            <a:spLocks noGrp="1"/>
          </p:cNvSpPr>
          <p:nvPr>
            <p:ph type="body" idx="8"/>
          </p:nvPr>
        </p:nvSpPr>
        <p:spPr>
          <a:xfrm>
            <a:off x="7641834" y="1781174"/>
            <a:ext cx="2007122"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5" name="Google Shape;1395;p68"/>
          <p:cNvSpPr txBox="1">
            <a:spLocks noGrp="1"/>
          </p:cNvSpPr>
          <p:nvPr>
            <p:ph type="body" idx="9"/>
          </p:nvPr>
        </p:nvSpPr>
        <p:spPr>
          <a:xfrm>
            <a:off x="9802663" y="1171575"/>
            <a:ext cx="2003946"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800"/>
              <a:buNone/>
              <a:defRPr sz="18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6" name="Google Shape;1396;p68"/>
          <p:cNvSpPr txBox="1">
            <a:spLocks noGrp="1"/>
          </p:cNvSpPr>
          <p:nvPr>
            <p:ph type="body" idx="13"/>
          </p:nvPr>
        </p:nvSpPr>
        <p:spPr>
          <a:xfrm>
            <a:off x="9802291" y="1781174"/>
            <a:ext cx="2007122" cy="4391026"/>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sz="1800"/>
            </a:lvl1pPr>
            <a:lvl2pPr marL="914400" lvl="1" indent="-342900" algn="l">
              <a:spcBef>
                <a:spcPts val="500"/>
              </a:spcBef>
              <a:spcAft>
                <a:spcPts val="0"/>
              </a:spcAft>
              <a:buClr>
                <a:schemeClr val="accent1"/>
              </a:buClr>
              <a:buSzPts val="1800"/>
              <a:buChar char="•"/>
              <a:defRPr sz="1800"/>
            </a:lvl2pPr>
            <a:lvl3pPr marL="1371600" lvl="2" indent="-342900" algn="l">
              <a:spcBef>
                <a:spcPts val="300"/>
              </a:spcBef>
              <a:spcAft>
                <a:spcPts val="0"/>
              </a:spcAft>
              <a:buClr>
                <a:schemeClr val="accent1"/>
              </a:buClr>
              <a:buSzPts val="1800"/>
              <a:buChar char="-"/>
              <a:defRPr sz="1800"/>
            </a:lvl3pPr>
            <a:lvl4pPr marL="1828800" lvl="3" indent="-342900" algn="l">
              <a:spcBef>
                <a:spcPts val="200"/>
              </a:spcBef>
              <a:spcAft>
                <a:spcPts val="0"/>
              </a:spcAft>
              <a:buClr>
                <a:schemeClr val="accent1"/>
              </a:buClr>
              <a:buSzPts val="1800"/>
              <a:buChar char="•"/>
              <a:defRPr sz="1800"/>
            </a:lvl4pPr>
            <a:lvl5pPr marL="2286000" lvl="4" indent="-342900" algn="l">
              <a:spcBef>
                <a:spcPts val="100"/>
              </a:spcBef>
              <a:spcAft>
                <a:spcPts val="0"/>
              </a:spcAft>
              <a:buClr>
                <a:schemeClr val="accent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7" name="Google Shape;1397;p68"/>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 Column Content">
  <p:cSld name="6 Column Content">
    <p:spTree>
      <p:nvGrpSpPr>
        <p:cNvPr id="1" name="Shape 1398"/>
        <p:cNvGrpSpPr/>
        <p:nvPr/>
      </p:nvGrpSpPr>
      <p:grpSpPr>
        <a:xfrm>
          <a:off x="0" y="0"/>
          <a:ext cx="0" cy="0"/>
          <a:chOff x="0" y="0"/>
          <a:chExt cx="0" cy="0"/>
        </a:xfrm>
      </p:grpSpPr>
      <p:sp>
        <p:nvSpPr>
          <p:cNvPr id="1399" name="Google Shape;1399;p69"/>
          <p:cNvSpPr txBox="1">
            <a:spLocks noGrp="1"/>
          </p:cNvSpPr>
          <p:nvPr>
            <p:ph type="body" idx="1"/>
          </p:nvPr>
        </p:nvSpPr>
        <p:spPr>
          <a:xfrm>
            <a:off x="1160463" y="1171575"/>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0" name="Google Shape;1400;p69"/>
          <p:cNvSpPr txBox="1">
            <a:spLocks noGrp="1"/>
          </p:cNvSpPr>
          <p:nvPr>
            <p:ph type="body" idx="2"/>
          </p:nvPr>
        </p:nvSpPr>
        <p:spPr>
          <a:xfrm>
            <a:off x="1160463" y="178117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1" name="Google Shape;1401;p69"/>
          <p:cNvSpPr txBox="1">
            <a:spLocks noGrp="1"/>
          </p:cNvSpPr>
          <p:nvPr>
            <p:ph type="body" idx="3"/>
          </p:nvPr>
        </p:nvSpPr>
        <p:spPr>
          <a:xfrm>
            <a:off x="4778457" y="1171575"/>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2" name="Google Shape;1402;p69"/>
          <p:cNvSpPr txBox="1">
            <a:spLocks noGrp="1"/>
          </p:cNvSpPr>
          <p:nvPr>
            <p:ph type="body" idx="4"/>
          </p:nvPr>
        </p:nvSpPr>
        <p:spPr>
          <a:xfrm>
            <a:off x="4775349" y="178117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3" name="Google Shape;1403;p69"/>
          <p:cNvSpPr txBox="1">
            <a:spLocks noGrp="1"/>
          </p:cNvSpPr>
          <p:nvPr>
            <p:ph type="body" idx="5"/>
          </p:nvPr>
        </p:nvSpPr>
        <p:spPr>
          <a:xfrm>
            <a:off x="8396451" y="1171575"/>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4" name="Google Shape;1404;p69"/>
          <p:cNvSpPr txBox="1">
            <a:spLocks noGrp="1"/>
          </p:cNvSpPr>
          <p:nvPr>
            <p:ph type="body" idx="6"/>
          </p:nvPr>
        </p:nvSpPr>
        <p:spPr>
          <a:xfrm>
            <a:off x="8390234" y="178117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5" name="Google Shape;1405;p69"/>
          <p:cNvSpPr txBox="1">
            <a:spLocks noGrp="1"/>
          </p:cNvSpPr>
          <p:nvPr>
            <p:ph type="body" idx="7"/>
          </p:nvPr>
        </p:nvSpPr>
        <p:spPr>
          <a:xfrm>
            <a:off x="1160463" y="3866944"/>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6" name="Google Shape;1406;p69"/>
          <p:cNvSpPr txBox="1">
            <a:spLocks noGrp="1"/>
          </p:cNvSpPr>
          <p:nvPr>
            <p:ph type="body" idx="8"/>
          </p:nvPr>
        </p:nvSpPr>
        <p:spPr>
          <a:xfrm>
            <a:off x="1160463" y="447654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7" name="Google Shape;1407;p69"/>
          <p:cNvSpPr txBox="1">
            <a:spLocks noGrp="1"/>
          </p:cNvSpPr>
          <p:nvPr>
            <p:ph type="body" idx="9"/>
          </p:nvPr>
        </p:nvSpPr>
        <p:spPr>
          <a:xfrm>
            <a:off x="4778457" y="3866944"/>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8" name="Google Shape;1408;p69"/>
          <p:cNvSpPr txBox="1">
            <a:spLocks noGrp="1"/>
          </p:cNvSpPr>
          <p:nvPr>
            <p:ph type="body" idx="13"/>
          </p:nvPr>
        </p:nvSpPr>
        <p:spPr>
          <a:xfrm>
            <a:off x="4775349" y="447654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9" name="Google Shape;1409;p69"/>
          <p:cNvSpPr txBox="1">
            <a:spLocks noGrp="1"/>
          </p:cNvSpPr>
          <p:nvPr>
            <p:ph type="body" idx="14"/>
          </p:nvPr>
        </p:nvSpPr>
        <p:spPr>
          <a:xfrm>
            <a:off x="8396451" y="3866944"/>
            <a:ext cx="3413768"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0" name="Google Shape;1410;p69"/>
          <p:cNvSpPr txBox="1">
            <a:spLocks noGrp="1"/>
          </p:cNvSpPr>
          <p:nvPr>
            <p:ph type="body" idx="15"/>
          </p:nvPr>
        </p:nvSpPr>
        <p:spPr>
          <a:xfrm>
            <a:off x="8390234" y="4476543"/>
            <a:ext cx="3419180" cy="169565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1" name="Google Shape;1411;p69"/>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ontent + Image">
  <p:cSld name="Content + Image">
    <p:spTree>
      <p:nvGrpSpPr>
        <p:cNvPr id="1" name="Shape 1412"/>
        <p:cNvGrpSpPr/>
        <p:nvPr/>
      </p:nvGrpSpPr>
      <p:grpSpPr>
        <a:xfrm>
          <a:off x="0" y="0"/>
          <a:ext cx="0" cy="0"/>
          <a:chOff x="0" y="0"/>
          <a:chExt cx="0" cy="0"/>
        </a:xfrm>
      </p:grpSpPr>
      <p:sp>
        <p:nvSpPr>
          <p:cNvPr id="1413" name="Google Shape;1413;p70"/>
          <p:cNvSpPr>
            <a:spLocks noGrp="1"/>
          </p:cNvSpPr>
          <p:nvPr>
            <p:ph type="pic" idx="2"/>
          </p:nvPr>
        </p:nvSpPr>
        <p:spPr>
          <a:xfrm>
            <a:off x="6094413" y="0"/>
            <a:ext cx="6094412" cy="6858000"/>
          </a:xfrm>
          <a:prstGeom prst="rect">
            <a:avLst/>
          </a:prstGeom>
          <a:noFill/>
          <a:ln>
            <a:noFill/>
          </a:ln>
        </p:spPr>
      </p:sp>
      <p:sp>
        <p:nvSpPr>
          <p:cNvPr id="1414" name="Google Shape;1414;p70"/>
          <p:cNvSpPr txBox="1">
            <a:spLocks noGrp="1"/>
          </p:cNvSpPr>
          <p:nvPr>
            <p:ph type="body" idx="1"/>
          </p:nvPr>
        </p:nvSpPr>
        <p:spPr>
          <a:xfrm>
            <a:off x="1160462" y="1781173"/>
            <a:ext cx="4624701" cy="4391027"/>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1800"/>
              <a:buNone/>
              <a:defRPr/>
            </a:lvl1pPr>
            <a:lvl2pPr marL="914400" lvl="1" indent="-355600" algn="l">
              <a:spcBef>
                <a:spcPts val="500"/>
              </a:spcBef>
              <a:spcAft>
                <a:spcPts val="0"/>
              </a:spcAft>
              <a:buClr>
                <a:schemeClr val="accent1"/>
              </a:buClr>
              <a:buSzPts val="2000"/>
              <a:buChar char="•"/>
              <a:defRPr/>
            </a:lvl2pPr>
            <a:lvl3pPr marL="1371600" lvl="2" indent="-355600" algn="l">
              <a:spcBef>
                <a:spcPts val="300"/>
              </a:spcBef>
              <a:spcAft>
                <a:spcPts val="0"/>
              </a:spcAft>
              <a:buClr>
                <a:schemeClr val="accent1"/>
              </a:buClr>
              <a:buSzPts val="2000"/>
              <a:buChar char="-"/>
              <a:defRPr/>
            </a:lvl3pPr>
            <a:lvl4pPr marL="1828800" lvl="3" indent="-355600" algn="l">
              <a:spcBef>
                <a:spcPts val="200"/>
              </a:spcBef>
              <a:spcAft>
                <a:spcPts val="0"/>
              </a:spcAft>
              <a:buClr>
                <a:schemeClr val="accent1"/>
              </a:buClr>
              <a:buSzPts val="2000"/>
              <a:buChar char="•"/>
              <a:defRPr/>
            </a:lvl4pPr>
            <a:lvl5pPr marL="2286000" lvl="4" indent="-355600" algn="l">
              <a:spcBef>
                <a:spcPts val="100"/>
              </a:spcBef>
              <a:spcAft>
                <a:spcPts val="0"/>
              </a:spcAft>
              <a:buClr>
                <a:schemeClr val="accent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5" name="Google Shape;1415;p70"/>
          <p:cNvSpPr txBox="1">
            <a:spLocks noGrp="1"/>
          </p:cNvSpPr>
          <p:nvPr>
            <p:ph type="body" idx="3"/>
          </p:nvPr>
        </p:nvSpPr>
        <p:spPr>
          <a:xfrm>
            <a:off x="1160435" y="1171575"/>
            <a:ext cx="4624057"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6" name="Google Shape;1416;p70"/>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stimonial">
  <p:cSld name="Testimonial">
    <p:spTree>
      <p:nvGrpSpPr>
        <p:cNvPr id="1" name="Shape 83"/>
        <p:cNvGrpSpPr/>
        <p:nvPr/>
      </p:nvGrpSpPr>
      <p:grpSpPr>
        <a:xfrm>
          <a:off x="0" y="0"/>
          <a:ext cx="0" cy="0"/>
          <a:chOff x="0" y="0"/>
          <a:chExt cx="0" cy="0"/>
        </a:xfrm>
      </p:grpSpPr>
      <p:sp>
        <p:nvSpPr>
          <p:cNvPr id="84" name="Google Shape;84;p16"/>
          <p:cNvSpPr txBox="1">
            <a:spLocks noGrp="1"/>
          </p:cNvSpPr>
          <p:nvPr>
            <p:ph type="body" idx="1"/>
          </p:nvPr>
        </p:nvSpPr>
        <p:spPr>
          <a:xfrm>
            <a:off x="379413" y="1611085"/>
            <a:ext cx="11430000"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1417"/>
        <p:cNvGrpSpPr/>
        <p:nvPr/>
      </p:nvGrpSpPr>
      <p:grpSpPr>
        <a:xfrm>
          <a:off x="0" y="0"/>
          <a:ext cx="0" cy="0"/>
          <a:chOff x="0" y="0"/>
          <a:chExt cx="0" cy="0"/>
        </a:xfrm>
      </p:grpSpPr>
      <p:sp>
        <p:nvSpPr>
          <p:cNvPr id="1418" name="Google Shape;1418;p71"/>
          <p:cNvSpPr txBox="1">
            <a:spLocks noGrp="1"/>
          </p:cNvSpPr>
          <p:nvPr>
            <p:ph type="body" idx="1"/>
          </p:nvPr>
        </p:nvSpPr>
        <p:spPr>
          <a:xfrm>
            <a:off x="1160463" y="3475003"/>
            <a:ext cx="2462006"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9" name="Google Shape;1419;p71"/>
          <p:cNvSpPr txBox="1">
            <a:spLocks noGrp="1"/>
          </p:cNvSpPr>
          <p:nvPr>
            <p:ph type="body" idx="2"/>
          </p:nvPr>
        </p:nvSpPr>
        <p:spPr>
          <a:xfrm>
            <a:off x="1160421" y="4084602"/>
            <a:ext cx="2462349" cy="208759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0" name="Google Shape;1420;p71"/>
          <p:cNvSpPr>
            <a:spLocks noGrp="1"/>
          </p:cNvSpPr>
          <p:nvPr>
            <p:ph type="pic" idx="3"/>
          </p:nvPr>
        </p:nvSpPr>
        <p:spPr>
          <a:xfrm>
            <a:off x="1488973" y="1455724"/>
            <a:ext cx="1804987" cy="1804988"/>
          </a:xfrm>
          <a:prstGeom prst="ellipse">
            <a:avLst/>
          </a:prstGeom>
          <a:noFill/>
          <a:ln>
            <a:noFill/>
          </a:ln>
        </p:spPr>
      </p:sp>
      <p:sp>
        <p:nvSpPr>
          <p:cNvPr id="1421" name="Google Shape;1421;p71"/>
          <p:cNvSpPr txBox="1">
            <a:spLocks noGrp="1"/>
          </p:cNvSpPr>
          <p:nvPr>
            <p:ph type="body" idx="4"/>
          </p:nvPr>
        </p:nvSpPr>
        <p:spPr>
          <a:xfrm>
            <a:off x="3888865" y="3475003"/>
            <a:ext cx="2462006"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2" name="Google Shape;1422;p71"/>
          <p:cNvSpPr txBox="1">
            <a:spLocks noGrp="1"/>
          </p:cNvSpPr>
          <p:nvPr>
            <p:ph type="body" idx="5"/>
          </p:nvPr>
        </p:nvSpPr>
        <p:spPr>
          <a:xfrm>
            <a:off x="3888772" y="4084602"/>
            <a:ext cx="2462349" cy="208759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3" name="Google Shape;1423;p71"/>
          <p:cNvSpPr>
            <a:spLocks noGrp="1"/>
          </p:cNvSpPr>
          <p:nvPr>
            <p:ph type="pic" idx="6"/>
          </p:nvPr>
        </p:nvSpPr>
        <p:spPr>
          <a:xfrm>
            <a:off x="4217375" y="1455724"/>
            <a:ext cx="1804987" cy="1804988"/>
          </a:xfrm>
          <a:prstGeom prst="ellipse">
            <a:avLst/>
          </a:prstGeom>
          <a:noFill/>
          <a:ln>
            <a:noFill/>
          </a:ln>
        </p:spPr>
      </p:sp>
      <p:sp>
        <p:nvSpPr>
          <p:cNvPr id="1424" name="Google Shape;1424;p71"/>
          <p:cNvSpPr txBox="1">
            <a:spLocks noGrp="1"/>
          </p:cNvSpPr>
          <p:nvPr>
            <p:ph type="body" idx="7"/>
          </p:nvPr>
        </p:nvSpPr>
        <p:spPr>
          <a:xfrm>
            <a:off x="6617267" y="3475003"/>
            <a:ext cx="2462006"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5" name="Google Shape;1425;p71"/>
          <p:cNvSpPr txBox="1">
            <a:spLocks noGrp="1"/>
          </p:cNvSpPr>
          <p:nvPr>
            <p:ph type="body" idx="8"/>
          </p:nvPr>
        </p:nvSpPr>
        <p:spPr>
          <a:xfrm>
            <a:off x="6617123" y="4084602"/>
            <a:ext cx="2462349" cy="208759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6" name="Google Shape;1426;p71"/>
          <p:cNvSpPr>
            <a:spLocks noGrp="1"/>
          </p:cNvSpPr>
          <p:nvPr>
            <p:ph type="pic" idx="9"/>
          </p:nvPr>
        </p:nvSpPr>
        <p:spPr>
          <a:xfrm>
            <a:off x="6945777" y="1455724"/>
            <a:ext cx="1804987" cy="1804988"/>
          </a:xfrm>
          <a:prstGeom prst="ellipse">
            <a:avLst/>
          </a:prstGeom>
          <a:noFill/>
          <a:ln>
            <a:noFill/>
          </a:ln>
        </p:spPr>
      </p:sp>
      <p:sp>
        <p:nvSpPr>
          <p:cNvPr id="1427" name="Google Shape;1427;p71"/>
          <p:cNvSpPr txBox="1">
            <a:spLocks noGrp="1"/>
          </p:cNvSpPr>
          <p:nvPr>
            <p:ph type="body" idx="13"/>
          </p:nvPr>
        </p:nvSpPr>
        <p:spPr>
          <a:xfrm>
            <a:off x="9345668" y="3475003"/>
            <a:ext cx="2462006" cy="489737"/>
          </a:xfrm>
          <a:prstGeom prst="rect">
            <a:avLst/>
          </a:prstGeom>
          <a:noFill/>
          <a:ln>
            <a:noFill/>
          </a:ln>
        </p:spPr>
        <p:txBody>
          <a:bodyPr spcFirstLastPara="1" wrap="square" lIns="0" tIns="0" rIns="0" bIns="0" anchor="b" anchorCtr="1">
            <a:noAutofit/>
          </a:bodyPr>
          <a:lstStyle>
            <a:lvl1pPr marL="457200" lvl="0" indent="-228600" algn="l">
              <a:lnSpc>
                <a:spcPct val="90000"/>
              </a:lnSpc>
              <a:spcBef>
                <a:spcPts val="500"/>
              </a:spcBef>
              <a:spcAft>
                <a:spcPts val="0"/>
              </a:spcAft>
              <a:buClr>
                <a:schemeClr val="dk1"/>
              </a:buClr>
              <a:buSzPts val="2000"/>
              <a:buNone/>
              <a:defRPr sz="20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8" name="Google Shape;1428;p71"/>
          <p:cNvSpPr txBox="1">
            <a:spLocks noGrp="1"/>
          </p:cNvSpPr>
          <p:nvPr>
            <p:ph type="body" idx="14"/>
          </p:nvPr>
        </p:nvSpPr>
        <p:spPr>
          <a:xfrm>
            <a:off x="9345475" y="4084602"/>
            <a:ext cx="2462349" cy="2087598"/>
          </a:xfrm>
          <a:prstGeom prst="rect">
            <a:avLst/>
          </a:prstGeom>
          <a:noFill/>
          <a:ln>
            <a:noFill/>
          </a:ln>
        </p:spPr>
        <p:txBody>
          <a:bodyPr spcFirstLastPara="1" wrap="square" lIns="0" tIns="0" rIns="0" bIns="0" anchor="t" anchorCtr="1">
            <a:noAutofit/>
          </a:bodyPr>
          <a:lstStyle>
            <a:lvl1pPr marL="457200" lvl="0" indent="-228600" algn="l">
              <a:spcBef>
                <a:spcPts val="1000"/>
              </a:spcBef>
              <a:spcAft>
                <a:spcPts val="0"/>
              </a:spcAft>
              <a:buClr>
                <a:schemeClr val="dk1"/>
              </a:buClr>
              <a:buSzPts val="1600"/>
              <a:buNone/>
              <a:defRPr sz="1600"/>
            </a:lvl1pPr>
            <a:lvl2pPr marL="914400" lvl="1" indent="-330200" algn="l">
              <a:spcBef>
                <a:spcPts val="500"/>
              </a:spcBef>
              <a:spcAft>
                <a:spcPts val="0"/>
              </a:spcAft>
              <a:buSzPts val="1600"/>
              <a:buChar char="•"/>
              <a:defRPr sz="1600"/>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9" name="Google Shape;1429;p71"/>
          <p:cNvSpPr>
            <a:spLocks noGrp="1"/>
          </p:cNvSpPr>
          <p:nvPr>
            <p:ph type="pic" idx="15"/>
          </p:nvPr>
        </p:nvSpPr>
        <p:spPr>
          <a:xfrm>
            <a:off x="9674178" y="1455724"/>
            <a:ext cx="1804987" cy="1804988"/>
          </a:xfrm>
          <a:prstGeom prst="ellipse">
            <a:avLst/>
          </a:prstGeom>
          <a:noFill/>
          <a:ln>
            <a:noFill/>
          </a:ln>
        </p:spPr>
      </p:sp>
      <p:sp>
        <p:nvSpPr>
          <p:cNvPr id="1430" name="Google Shape;1430;p71"/>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31"/>
        <p:cNvGrpSpPr/>
        <p:nvPr/>
      </p:nvGrpSpPr>
      <p:grpSpPr>
        <a:xfrm>
          <a:off x="0" y="0"/>
          <a:ext cx="0" cy="0"/>
          <a:chOff x="0" y="0"/>
          <a:chExt cx="0" cy="0"/>
        </a:xfrm>
      </p:grpSpPr>
      <p:sp>
        <p:nvSpPr>
          <p:cNvPr id="1432" name="Google Shape;1432;p72"/>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hank you + Contacts">
  <p:cSld name="Thank you + Contacts">
    <p:spTree>
      <p:nvGrpSpPr>
        <p:cNvPr id="1" name="Shape 1433"/>
        <p:cNvGrpSpPr/>
        <p:nvPr/>
      </p:nvGrpSpPr>
      <p:grpSpPr>
        <a:xfrm>
          <a:off x="0" y="0"/>
          <a:ext cx="0" cy="0"/>
          <a:chOff x="0" y="0"/>
          <a:chExt cx="0" cy="0"/>
        </a:xfrm>
      </p:grpSpPr>
      <p:sp>
        <p:nvSpPr>
          <p:cNvPr id="1434" name="Google Shape;1434;p73"/>
          <p:cNvSpPr txBox="1">
            <a:spLocks noGrp="1"/>
          </p:cNvSpPr>
          <p:nvPr>
            <p:ph type="body" idx="1"/>
          </p:nvPr>
        </p:nvSpPr>
        <p:spPr>
          <a:xfrm>
            <a:off x="1160462" y="2657899"/>
            <a:ext cx="20062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5" name="Google Shape;1435;p73"/>
          <p:cNvSpPr txBox="1">
            <a:spLocks noGrp="1"/>
          </p:cNvSpPr>
          <p:nvPr>
            <p:ph type="body" idx="2"/>
          </p:nvPr>
        </p:nvSpPr>
        <p:spPr>
          <a:xfrm>
            <a:off x="1160463" y="3201502"/>
            <a:ext cx="2005968"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6" name="Google Shape;1436;p73"/>
          <p:cNvSpPr txBox="1">
            <a:spLocks noGrp="1"/>
          </p:cNvSpPr>
          <p:nvPr>
            <p:ph type="body" idx="3"/>
          </p:nvPr>
        </p:nvSpPr>
        <p:spPr>
          <a:xfrm>
            <a:off x="1160463" y="4208971"/>
            <a:ext cx="8523909" cy="938213"/>
          </a:xfrm>
          <a:prstGeom prst="rect">
            <a:avLst/>
          </a:prstGeom>
          <a:noFill/>
          <a:ln>
            <a:noFill/>
          </a:ln>
        </p:spPr>
        <p:txBody>
          <a:bodyPr spcFirstLastPara="1" wrap="square" lIns="0" tIns="0" rIns="0" bIns="0" anchor="t" anchorCtr="0">
            <a:noAutofit/>
          </a:bodyPr>
          <a:lstStyle>
            <a:lvl1pPr marL="457200" lvl="0" indent="-228600" algn="l">
              <a:spcBef>
                <a:spcPts val="1000"/>
              </a:spcBef>
              <a:spcAft>
                <a:spcPts val="0"/>
              </a:spcAft>
              <a:buClr>
                <a:schemeClr val="dk1"/>
              </a:buClr>
              <a:buSzPts val="750"/>
              <a:buNone/>
              <a:defRPr sz="750"/>
            </a:lvl1pPr>
            <a:lvl2pPr marL="914400" lvl="1" indent="-276225" algn="l">
              <a:spcBef>
                <a:spcPts val="100"/>
              </a:spcBef>
              <a:spcAft>
                <a:spcPts val="0"/>
              </a:spcAft>
              <a:buClr>
                <a:schemeClr val="accent1"/>
              </a:buClr>
              <a:buSzPts val="750"/>
              <a:buChar char="•"/>
              <a:defRPr sz="750"/>
            </a:lvl2pPr>
            <a:lvl3pPr marL="1371600" lvl="2" indent="-276225" algn="l">
              <a:spcBef>
                <a:spcPts val="100"/>
              </a:spcBef>
              <a:spcAft>
                <a:spcPts val="0"/>
              </a:spcAft>
              <a:buClr>
                <a:schemeClr val="accent1"/>
              </a:buClr>
              <a:buSzPts val="750"/>
              <a:buChar char="-"/>
              <a:defRPr sz="750"/>
            </a:lvl3pPr>
            <a:lvl4pPr marL="1828800" lvl="3" indent="-276225" algn="l">
              <a:spcBef>
                <a:spcPts val="100"/>
              </a:spcBef>
              <a:spcAft>
                <a:spcPts val="0"/>
              </a:spcAft>
              <a:buClr>
                <a:schemeClr val="accent1"/>
              </a:buClr>
              <a:buSzPts val="750"/>
              <a:buChar char="•"/>
              <a:defRPr sz="750"/>
            </a:lvl4pPr>
            <a:lvl5pPr marL="2286000" lvl="4" indent="-276225" algn="l">
              <a:spcBef>
                <a:spcPts val="100"/>
              </a:spcBef>
              <a:spcAft>
                <a:spcPts val="0"/>
              </a:spcAft>
              <a:buClr>
                <a:schemeClr val="accent1"/>
              </a:buClr>
              <a:buSzPts val="750"/>
              <a:buChar char="-"/>
              <a:defRPr sz="75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7" name="Google Shape;1437;p73"/>
          <p:cNvSpPr txBox="1">
            <a:spLocks noGrp="1"/>
          </p:cNvSpPr>
          <p:nvPr>
            <p:ph type="body" idx="4"/>
          </p:nvPr>
        </p:nvSpPr>
        <p:spPr>
          <a:xfrm>
            <a:off x="3333031" y="2657899"/>
            <a:ext cx="20062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8" name="Google Shape;1438;p73"/>
          <p:cNvSpPr txBox="1">
            <a:spLocks noGrp="1"/>
          </p:cNvSpPr>
          <p:nvPr>
            <p:ph type="body" idx="5"/>
          </p:nvPr>
        </p:nvSpPr>
        <p:spPr>
          <a:xfrm>
            <a:off x="3333032" y="3201502"/>
            <a:ext cx="2005968"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9" name="Google Shape;1439;p73"/>
          <p:cNvSpPr txBox="1">
            <a:spLocks noGrp="1"/>
          </p:cNvSpPr>
          <p:nvPr>
            <p:ph type="body" idx="6"/>
          </p:nvPr>
        </p:nvSpPr>
        <p:spPr>
          <a:xfrm>
            <a:off x="5505600" y="2657899"/>
            <a:ext cx="20062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0" name="Google Shape;1440;p73"/>
          <p:cNvSpPr txBox="1">
            <a:spLocks noGrp="1"/>
          </p:cNvSpPr>
          <p:nvPr>
            <p:ph type="body" idx="7"/>
          </p:nvPr>
        </p:nvSpPr>
        <p:spPr>
          <a:xfrm>
            <a:off x="5505601" y="3201502"/>
            <a:ext cx="2005968"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1" name="Google Shape;1441;p73"/>
          <p:cNvSpPr txBox="1">
            <a:spLocks noGrp="1"/>
          </p:cNvSpPr>
          <p:nvPr>
            <p:ph type="body" idx="8"/>
          </p:nvPr>
        </p:nvSpPr>
        <p:spPr>
          <a:xfrm>
            <a:off x="7678169" y="2657899"/>
            <a:ext cx="2006203" cy="489737"/>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500"/>
              </a:spcBef>
              <a:spcAft>
                <a:spcPts val="0"/>
              </a:spcAft>
              <a:buClr>
                <a:schemeClr val="dk1"/>
              </a:buClr>
              <a:buSzPts val="1300"/>
              <a:buNone/>
              <a:defRPr sz="1300" b="1"/>
            </a:lvl1pPr>
            <a:lvl2pPr marL="914400" lvl="1" indent="-323850" algn="l">
              <a:spcBef>
                <a:spcPts val="0"/>
              </a:spcBef>
              <a:spcAft>
                <a:spcPts val="0"/>
              </a:spcAft>
              <a:buSzPts val="1500"/>
              <a:buChar char="•"/>
              <a:defRPr sz="1500" b="0"/>
            </a:lvl2pPr>
            <a:lvl3pPr marL="1371600" lvl="2" indent="-323850" algn="l">
              <a:spcBef>
                <a:spcPts val="0"/>
              </a:spcBef>
              <a:spcAft>
                <a:spcPts val="0"/>
              </a:spcAft>
              <a:buSzPts val="1500"/>
              <a:buChar char="-"/>
              <a:defRPr sz="1500" b="0"/>
            </a:lvl3pPr>
            <a:lvl4pPr marL="1828800" lvl="3" indent="-323850" algn="l">
              <a:spcBef>
                <a:spcPts val="0"/>
              </a:spcBef>
              <a:spcAft>
                <a:spcPts val="0"/>
              </a:spcAft>
              <a:buSzPts val="1500"/>
              <a:buChar char="•"/>
              <a:defRPr sz="1500" b="0"/>
            </a:lvl4pPr>
            <a:lvl5pPr marL="2286000" lvl="4" indent="-323850" algn="l">
              <a:spcBef>
                <a:spcPts val="0"/>
              </a:spcBef>
              <a:spcAft>
                <a:spcPts val="0"/>
              </a:spcAft>
              <a:buSzPts val="1500"/>
              <a:buChar char="-"/>
              <a:defRPr sz="15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2" name="Google Shape;1442;p73"/>
          <p:cNvSpPr txBox="1">
            <a:spLocks noGrp="1"/>
          </p:cNvSpPr>
          <p:nvPr>
            <p:ph type="body" idx="9"/>
          </p:nvPr>
        </p:nvSpPr>
        <p:spPr>
          <a:xfrm>
            <a:off x="7678170" y="3201502"/>
            <a:ext cx="2005968" cy="861191"/>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1"/>
              </a:buClr>
              <a:buSzPts val="1200"/>
              <a:buNone/>
              <a:defRPr sz="1200"/>
            </a:lvl1pPr>
            <a:lvl2pPr marL="914400" lvl="1" indent="-304800" algn="l">
              <a:lnSpc>
                <a:spcPct val="110000"/>
              </a:lnSpc>
              <a:spcBef>
                <a:spcPts val="0"/>
              </a:spcBef>
              <a:spcAft>
                <a:spcPts val="0"/>
              </a:spcAft>
              <a:buClr>
                <a:schemeClr val="accent1"/>
              </a:buClr>
              <a:buSzPts val="1200"/>
              <a:buChar char="•"/>
              <a:defRPr sz="1200"/>
            </a:lvl2pPr>
            <a:lvl3pPr marL="1371600" lvl="2" indent="-304800" algn="l">
              <a:lnSpc>
                <a:spcPct val="110000"/>
              </a:lnSpc>
              <a:spcBef>
                <a:spcPts val="0"/>
              </a:spcBef>
              <a:spcAft>
                <a:spcPts val="0"/>
              </a:spcAft>
              <a:buClr>
                <a:schemeClr val="accent1"/>
              </a:buClr>
              <a:buSzPts val="1200"/>
              <a:buChar char="-"/>
              <a:defRPr sz="1200"/>
            </a:lvl3pPr>
            <a:lvl4pPr marL="1828800" lvl="3" indent="-304800" algn="l">
              <a:lnSpc>
                <a:spcPct val="110000"/>
              </a:lnSpc>
              <a:spcBef>
                <a:spcPts val="0"/>
              </a:spcBef>
              <a:spcAft>
                <a:spcPts val="0"/>
              </a:spcAft>
              <a:buSzPts val="1200"/>
              <a:buChar char="•"/>
              <a:defRPr sz="1200"/>
            </a:lvl4pPr>
            <a:lvl5pPr marL="2286000" lvl="4" indent="-304800" algn="l">
              <a:lnSpc>
                <a:spcPct val="110000"/>
              </a:lnSpc>
              <a:spcBef>
                <a:spcPts val="0"/>
              </a:spcBef>
              <a:spcAft>
                <a:spcPts val="0"/>
              </a:spcAft>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3" name="Google Shape;1443;p73"/>
          <p:cNvSpPr txBox="1"/>
          <p:nvPr/>
        </p:nvSpPr>
        <p:spPr>
          <a:xfrm>
            <a:off x="3976870" y="6364224"/>
            <a:ext cx="1737360" cy="120649"/>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700" b="0" i="0">
                <a:solidFill>
                  <a:schemeClr val="dk1"/>
                </a:solidFill>
                <a:latin typeface="Arial"/>
                <a:ea typeface="Arial"/>
                <a:cs typeface="Arial"/>
                <a:sym typeface="Arial"/>
              </a:rPr>
              <a:t>© 2005–2020 UiPath. All rights reserved.</a:t>
            </a:r>
            <a:endParaRPr/>
          </a:p>
        </p:txBody>
      </p:sp>
      <p:sp>
        <p:nvSpPr>
          <p:cNvPr id="1444" name="Google Shape;1444;p73"/>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44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Quote Testimonial">
  <p:cSld name="2 Quote Testimonial">
    <p:bg>
      <p:bgPr>
        <a:solidFill>
          <a:schemeClr val="lt1"/>
        </a:solid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379413" y="1625600"/>
            <a:ext cx="5376860"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7"/>
          <p:cNvSpPr txBox="1">
            <a:spLocks noGrp="1"/>
          </p:cNvSpPr>
          <p:nvPr>
            <p:ph type="body" idx="2"/>
          </p:nvPr>
        </p:nvSpPr>
        <p:spPr>
          <a:xfrm>
            <a:off x="6432554" y="1625600"/>
            <a:ext cx="5376860" cy="3932238"/>
          </a:xfrm>
          <a:prstGeom prst="rect">
            <a:avLst/>
          </a:prstGeom>
          <a:noFill/>
          <a:ln>
            <a:noFill/>
          </a:ln>
        </p:spPr>
        <p:txBody>
          <a:bodyPr spcFirstLastPara="1" wrap="square" lIns="0" tIns="0" rIns="0" bIns="0" anchor="ctr" anchorCtr="0">
            <a:noAutofit/>
          </a:bodyPr>
          <a:lstStyle>
            <a:lvl1pPr marL="457200" lvl="0" indent="-228600" algn="l">
              <a:spcBef>
                <a:spcPts val="1000"/>
              </a:spcBef>
              <a:spcAft>
                <a:spcPts val="0"/>
              </a:spcAft>
              <a:buClr>
                <a:schemeClr val="dk1"/>
              </a:buClr>
              <a:buSzPts val="3200"/>
              <a:buNone/>
              <a:defRPr sz="3200"/>
            </a:lvl1pPr>
            <a:lvl2pPr marL="914400" lvl="1" indent="-228600" algn="r">
              <a:spcBef>
                <a:spcPts val="1200"/>
              </a:spcBef>
              <a:spcAft>
                <a:spcPts val="0"/>
              </a:spcAft>
              <a:buSzPts val="1800"/>
              <a:buNone/>
              <a:defRPr sz="1800"/>
            </a:lvl2pPr>
            <a:lvl3pPr marL="1371600" lvl="2" indent="-228600" algn="r">
              <a:spcBef>
                <a:spcPts val="300"/>
              </a:spcBef>
              <a:spcAft>
                <a:spcPts val="0"/>
              </a:spcAft>
              <a:buSzPts val="1600"/>
              <a:buNone/>
              <a:defRPr sz="1600"/>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88" name="Google Shape;88;p17"/>
          <p:cNvCxnSpPr/>
          <p:nvPr/>
        </p:nvCxnSpPr>
        <p:spPr>
          <a:xfrm>
            <a:off x="6094413" y="1625600"/>
            <a:ext cx="0" cy="3932238"/>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Statement">
  <p:cSld name="3 Statement">
    <p:spTree>
      <p:nvGrpSpPr>
        <p:cNvPr id="1" name="Shape 89"/>
        <p:cNvGrpSpPr/>
        <p:nvPr/>
      </p:nvGrpSpPr>
      <p:grpSpPr>
        <a:xfrm>
          <a:off x="0" y="0"/>
          <a:ext cx="0" cy="0"/>
          <a:chOff x="0" y="0"/>
          <a:chExt cx="0" cy="0"/>
        </a:xfrm>
      </p:grpSpPr>
      <p:sp>
        <p:nvSpPr>
          <p:cNvPr id="90" name="Google Shape;90;p18"/>
          <p:cNvSpPr txBox="1">
            <a:spLocks noGrp="1"/>
          </p:cNvSpPr>
          <p:nvPr>
            <p:ph type="body" idx="1"/>
          </p:nvPr>
        </p:nvSpPr>
        <p:spPr>
          <a:xfrm>
            <a:off x="381001" y="2565127"/>
            <a:ext cx="3631905" cy="2201057"/>
          </a:xfrm>
          <a:prstGeom prst="rect">
            <a:avLst/>
          </a:prstGeom>
          <a:solidFill>
            <a:schemeClr val="accen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18"/>
          <p:cNvSpPr txBox="1">
            <a:spLocks noGrp="1"/>
          </p:cNvSpPr>
          <p:nvPr>
            <p:ph type="body" idx="2"/>
          </p:nvPr>
        </p:nvSpPr>
        <p:spPr>
          <a:xfrm>
            <a:off x="4280246" y="2565127"/>
            <a:ext cx="3629920" cy="2201057"/>
          </a:xfrm>
          <a:prstGeom prst="rect">
            <a:avLst/>
          </a:prstGeom>
          <a:solidFill>
            <a:schemeClr val="accent1"/>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18"/>
          <p:cNvSpPr txBox="1">
            <a:spLocks noGrp="1"/>
          </p:cNvSpPr>
          <p:nvPr>
            <p:ph type="body" idx="3"/>
          </p:nvPr>
        </p:nvSpPr>
        <p:spPr>
          <a:xfrm>
            <a:off x="8177507" y="2565127"/>
            <a:ext cx="3631907" cy="2201057"/>
          </a:xfrm>
          <a:prstGeom prst="rect">
            <a:avLst/>
          </a:prstGeom>
          <a:solidFill>
            <a:schemeClr val="accent3"/>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lt1"/>
              </a:buClr>
              <a:buSzPts val="2800"/>
              <a:buNone/>
              <a:defRPr sz="2800" b="1">
                <a:solidFill>
                  <a:schemeClr val="lt1"/>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3" name="Google Shape;93;p18"/>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Statement">
  <p:cSld name="4 Statement">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81001" y="2523099"/>
            <a:ext cx="2721380"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 name="Google Shape;96;p19"/>
          <p:cNvSpPr txBox="1">
            <a:spLocks noGrp="1"/>
          </p:cNvSpPr>
          <p:nvPr>
            <p:ph type="body" idx="2"/>
          </p:nvPr>
        </p:nvSpPr>
        <p:spPr>
          <a:xfrm>
            <a:off x="3283841" y="2523099"/>
            <a:ext cx="2719892" cy="2322913"/>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7" name="Google Shape;97;p19"/>
          <p:cNvSpPr txBox="1">
            <a:spLocks noGrp="1"/>
          </p:cNvSpPr>
          <p:nvPr>
            <p:ph type="body" idx="3"/>
          </p:nvPr>
        </p:nvSpPr>
        <p:spPr>
          <a:xfrm>
            <a:off x="6185193" y="2523099"/>
            <a:ext cx="2721381"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9"/>
          <p:cNvSpPr txBox="1">
            <a:spLocks noGrp="1"/>
          </p:cNvSpPr>
          <p:nvPr>
            <p:ph type="body" idx="4"/>
          </p:nvPr>
        </p:nvSpPr>
        <p:spPr>
          <a:xfrm>
            <a:off x="9088033" y="2523099"/>
            <a:ext cx="2721381" cy="2322912"/>
          </a:xfrm>
          <a:prstGeom prst="rect">
            <a:avLst/>
          </a:prstGeom>
          <a:solidFill>
            <a:schemeClr val="lt2"/>
          </a:solidFill>
          <a:ln>
            <a:noFill/>
          </a:ln>
        </p:spPr>
        <p:txBody>
          <a:bodyPr spcFirstLastPara="1" wrap="square" lIns="182875" tIns="182875" rIns="182875" bIns="182875" anchor="ctr" anchorCtr="0">
            <a:noAutofit/>
          </a:bodyPr>
          <a:lstStyle>
            <a:lvl1pPr marL="457200" lvl="0" indent="-228600" algn="ctr">
              <a:lnSpc>
                <a:spcPct val="100000"/>
              </a:lnSpc>
              <a:spcBef>
                <a:spcPts val="0"/>
              </a:spcBef>
              <a:spcAft>
                <a:spcPts val="0"/>
              </a:spcAft>
              <a:buClr>
                <a:schemeClr val="dk2"/>
              </a:buClr>
              <a:buSzPts val="2400"/>
              <a:buNone/>
              <a:defRPr sz="2400" b="1">
                <a:solidFill>
                  <a:schemeClr val="dk2"/>
                </a:solidFill>
                <a:latin typeface="Arial"/>
                <a:ea typeface="Arial"/>
                <a:cs typeface="Arial"/>
                <a:sym typeface="Arial"/>
              </a:defRPr>
            </a:lvl1pPr>
            <a:lvl2pPr marL="914400" lvl="1" indent="-342900" algn="l">
              <a:spcBef>
                <a:spcPts val="5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200"/>
              </a:spcBef>
              <a:spcAft>
                <a:spcPts val="0"/>
              </a:spcAft>
              <a:buSzPts val="1800"/>
              <a:buChar char="•"/>
              <a:defRPr/>
            </a:lvl4pPr>
            <a:lvl5pPr marL="2286000" lvl="4" indent="-342900" algn="l">
              <a:spcBef>
                <a:spcPts val="10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p19"/>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1.png"/><Relationship Id="rId2" Type="http://schemas.openxmlformats.org/officeDocument/2006/relationships/slideLayout" Target="../slideLayouts/slideLayout37.xml"/><Relationship Id="rId16"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image" Target="../media/image1.png"/><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
          <p:cNvSpPr txBox="1">
            <a:spLocks noGrp="1"/>
          </p:cNvSpPr>
          <p:nvPr>
            <p:ph type="body" idx="1"/>
          </p:nvPr>
        </p:nvSpPr>
        <p:spPr>
          <a:xfrm>
            <a:off x="381001" y="1322024"/>
            <a:ext cx="11426823" cy="4888276"/>
          </a:xfrm>
          <a:prstGeom prst="rect">
            <a:avLst/>
          </a:prstGeom>
          <a:noFill/>
          <a:ln>
            <a:noFill/>
          </a:ln>
        </p:spPr>
        <p:txBody>
          <a:bodyPr spcFirstLastPara="1" wrap="square" lIns="0" tIns="0" rIns="0" bIns="0" anchor="t" anchorCtr="0">
            <a:noAutofit/>
          </a:bodyPr>
          <a:lstStyle>
            <a:lvl1pPr marL="457200" marR="0" lvl="0" indent="-228600" algn="l"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55600"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8"/>
          <p:cNvSpPr txBox="1"/>
          <p:nvPr/>
        </p:nvSpPr>
        <p:spPr>
          <a:xfrm>
            <a:off x="11454739" y="6472935"/>
            <a:ext cx="353085" cy="12242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700" b="1" i="0" u="none" strike="noStrike" cap="none">
                <a:solidFill>
                  <a:schemeClr val="dk1"/>
                </a:solidFill>
                <a:latin typeface="Arial"/>
                <a:ea typeface="Arial"/>
                <a:cs typeface="Arial"/>
                <a:sym typeface="Arial"/>
              </a:rPr>
              <a:t>‹#›</a:t>
            </a:fld>
            <a:endParaRPr sz="700" b="1" i="0" u="none" strike="noStrike" cap="none">
              <a:solidFill>
                <a:schemeClr val="dk1"/>
              </a:solidFill>
              <a:latin typeface="Arial"/>
              <a:ea typeface="Arial"/>
              <a:cs typeface="Arial"/>
              <a:sym typeface="Arial"/>
            </a:endParaRPr>
          </a:p>
        </p:txBody>
      </p:sp>
      <p:sp>
        <p:nvSpPr>
          <p:cNvPr id="13" name="Google Shape;13;p8"/>
          <p:cNvSpPr/>
          <p:nvPr/>
        </p:nvSpPr>
        <p:spPr>
          <a:xfrm>
            <a:off x="-1" y="6812281"/>
            <a:ext cx="12188826"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 name="Google Shape;14;p8"/>
          <p:cNvSpPr/>
          <p:nvPr/>
        </p:nvSpPr>
        <p:spPr>
          <a:xfrm rot="-5400000">
            <a:off x="9214137" y="515572"/>
            <a:ext cx="520273" cy="520269"/>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 </a:t>
            </a:r>
            <a:endParaRPr sz="1400" b="0" i="0" u="none" strike="noStrike" cap="none">
              <a:solidFill>
                <a:schemeClr val="lt1"/>
              </a:solidFill>
              <a:latin typeface="Arial"/>
              <a:ea typeface="Arial"/>
              <a:cs typeface="Arial"/>
              <a:sym typeface="Arial"/>
            </a:endParaRPr>
          </a:p>
        </p:txBody>
      </p:sp>
      <p:sp>
        <p:nvSpPr>
          <p:cNvPr id="15" name="Google Shape;15;p8"/>
          <p:cNvSpPr/>
          <p:nvPr/>
        </p:nvSpPr>
        <p:spPr>
          <a:xfrm>
            <a:off x="6939639" y="0"/>
            <a:ext cx="2010727" cy="783591"/>
          </a:xfrm>
          <a:custGeom>
            <a:avLst/>
            <a:gdLst/>
            <a:ahLst/>
            <a:cxnLst/>
            <a:rect l="l" t="t" r="r" b="b"/>
            <a:pathLst>
              <a:path w="2010727" h="783591" extrusionOk="0">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b="0" i="0" u="none" strike="noStrike" cap="none">
                <a:solidFill>
                  <a:schemeClr val="lt1"/>
                </a:solidFill>
                <a:latin typeface="Arial"/>
                <a:ea typeface="Arial"/>
                <a:cs typeface="Arial"/>
                <a:sym typeface="Arial"/>
              </a:rPr>
              <a:t> </a:t>
            </a:r>
            <a:endParaRPr sz="2000" b="0" i="0" u="none" strike="noStrike" cap="none">
              <a:solidFill>
                <a:schemeClr val="lt1"/>
              </a:solidFill>
              <a:latin typeface="Arial"/>
              <a:ea typeface="Arial"/>
              <a:cs typeface="Arial"/>
              <a:sym typeface="Arial"/>
            </a:endParaRPr>
          </a:p>
        </p:txBody>
      </p:sp>
      <p:grpSp>
        <p:nvGrpSpPr>
          <p:cNvPr id="16" name="Google Shape;16;p8"/>
          <p:cNvGrpSpPr/>
          <p:nvPr/>
        </p:nvGrpSpPr>
        <p:grpSpPr>
          <a:xfrm>
            <a:off x="6989947" y="244608"/>
            <a:ext cx="4971452" cy="549346"/>
            <a:chOff x="6989947" y="244608"/>
            <a:chExt cx="4971452" cy="549346"/>
          </a:xfrm>
        </p:grpSpPr>
        <p:sp>
          <p:nvSpPr>
            <p:cNvPr id="17" name="Google Shape;17;p8"/>
            <p:cNvSpPr/>
            <p:nvPr/>
          </p:nvSpPr>
          <p:spPr>
            <a:xfrm rot="5400000">
              <a:off x="11021749" y="-145696"/>
              <a:ext cx="549346" cy="1329953"/>
            </a:xfrm>
            <a:custGeom>
              <a:avLst/>
              <a:gdLst/>
              <a:ahLst/>
              <a:cxnLst/>
              <a:rect l="l" t="t" r="r" b="b"/>
              <a:pathLst>
                <a:path w="549346" h="1329953" extrusionOk="0">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 name="Google Shape;18;p8"/>
            <p:cNvSpPr/>
            <p:nvPr/>
          </p:nvSpPr>
          <p:spPr>
            <a:xfrm rot="5400000">
              <a:off x="7380249" y="-145695"/>
              <a:ext cx="549346" cy="1329951"/>
            </a:xfrm>
            <a:custGeom>
              <a:avLst/>
              <a:gdLst/>
              <a:ahLst/>
              <a:cxnLst/>
              <a:rect l="l" t="t" r="r" b="b"/>
              <a:pathLst>
                <a:path w="549346" h="1329951" extrusionOk="0">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 name="Google Shape;19;p8"/>
            <p:cNvSpPr/>
            <p:nvPr/>
          </p:nvSpPr>
          <p:spPr>
            <a:xfrm rot="5400000">
              <a:off x="8941015" y="-145695"/>
              <a:ext cx="549346" cy="1329951"/>
            </a:xfrm>
            <a:custGeom>
              <a:avLst/>
              <a:gdLst/>
              <a:ahLst/>
              <a:cxnLst/>
              <a:rect l="l" t="t" r="r" b="b"/>
              <a:pathLst>
                <a:path w="549346" h="1329951" extrusionOk="0">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 name="Google Shape;20;p8"/>
            <p:cNvSpPr/>
            <p:nvPr/>
          </p:nvSpPr>
          <p:spPr>
            <a:xfrm rot="5400000">
              <a:off x="9981382" y="374704"/>
              <a:ext cx="549346" cy="289153"/>
            </a:xfrm>
            <a:custGeom>
              <a:avLst/>
              <a:gdLst/>
              <a:ahLst/>
              <a:cxnLst/>
              <a:rect l="l" t="t" r="r" b="b"/>
              <a:pathLst>
                <a:path w="549346" h="289153" extrusionOk="0">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1" name="Google Shape;21;p8"/>
          <p:cNvSpPr/>
          <p:nvPr/>
        </p:nvSpPr>
        <p:spPr>
          <a:xfrm>
            <a:off x="9734408" y="317500"/>
            <a:ext cx="2073415" cy="402543"/>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pic>
        <p:nvPicPr>
          <p:cNvPr id="22" name="Google Shape;22;p8" descr="Logo&#10;&#10;Description automatically generated"/>
          <p:cNvPicPr preferRelativeResize="0"/>
          <p:nvPr/>
        </p:nvPicPr>
        <p:blipFill rotWithShape="1">
          <a:blip r:embed="rId25">
            <a:alphaModFix/>
          </a:blip>
          <a:srcRect/>
          <a:stretch/>
        </p:blipFill>
        <p:spPr>
          <a:xfrm>
            <a:off x="9857856" y="357721"/>
            <a:ext cx="2007345" cy="2957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4"/>
        <p:cNvGrpSpPr/>
        <p:nvPr/>
      </p:nvGrpSpPr>
      <p:grpSpPr>
        <a:xfrm>
          <a:off x="0" y="0"/>
          <a:ext cx="0" cy="0"/>
          <a:chOff x="0" y="0"/>
          <a:chExt cx="0" cy="0"/>
        </a:xfrm>
      </p:grpSpPr>
      <p:sp>
        <p:nvSpPr>
          <p:cNvPr id="935" name="Google Shape;935;p12"/>
          <p:cNvSpPr/>
          <p:nvPr/>
        </p:nvSpPr>
        <p:spPr>
          <a:xfrm rot="-5400000">
            <a:off x="-680738" y="4644269"/>
            <a:ext cx="2098011" cy="736533"/>
          </a:xfrm>
          <a:custGeom>
            <a:avLst/>
            <a:gdLst/>
            <a:ahLst/>
            <a:cxnLst/>
            <a:rect l="l" t="t" r="r" b="b"/>
            <a:pathLst>
              <a:path w="1991636" h="736533" extrusionOk="0">
                <a:moveTo>
                  <a:pt x="1991636" y="1"/>
                </a:moveTo>
                <a:lnTo>
                  <a:pt x="1990399" y="4813"/>
                </a:lnTo>
                <a:cubicBezTo>
                  <a:pt x="1858546" y="428735"/>
                  <a:pt x="1463127" y="736533"/>
                  <a:pt x="995818" y="736533"/>
                </a:cubicBezTo>
                <a:cubicBezTo>
                  <a:pt x="528509" y="736533"/>
                  <a:pt x="133091" y="428735"/>
                  <a:pt x="1237" y="4813"/>
                </a:cubicBezTo>
                <a:lnTo>
                  <a:pt x="0" y="0"/>
                </a:lnTo>
                <a:lnTo>
                  <a:pt x="574414" y="0"/>
                </a:lnTo>
                <a:lnTo>
                  <a:pt x="627097" y="63853"/>
                </a:lnTo>
                <a:cubicBezTo>
                  <a:pt x="721461" y="158217"/>
                  <a:pt x="851824" y="216582"/>
                  <a:pt x="995818" y="216582"/>
                </a:cubicBezTo>
                <a:cubicBezTo>
                  <a:pt x="1139812" y="216582"/>
                  <a:pt x="1270175" y="158217"/>
                  <a:pt x="1364539" y="63853"/>
                </a:cubicBezTo>
                <a:lnTo>
                  <a:pt x="1417221" y="1"/>
                </a:ln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a:p>
        </p:txBody>
      </p:sp>
      <p:sp>
        <p:nvSpPr>
          <p:cNvPr id="936" name="Google Shape;936;p12"/>
          <p:cNvSpPr txBox="1">
            <a:spLocks noGrp="1"/>
          </p:cNvSpPr>
          <p:nvPr>
            <p:ph type="title"/>
          </p:nvPr>
        </p:nvSpPr>
        <p:spPr>
          <a:xfrm>
            <a:off x="1162049" y="351949"/>
            <a:ext cx="8655051" cy="695801"/>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37" name="Google Shape;937;p12"/>
          <p:cNvSpPr txBox="1">
            <a:spLocks noGrp="1"/>
          </p:cNvSpPr>
          <p:nvPr>
            <p:ph type="body" idx="1"/>
          </p:nvPr>
        </p:nvSpPr>
        <p:spPr>
          <a:xfrm>
            <a:off x="1162050" y="1322024"/>
            <a:ext cx="10645774" cy="4850176"/>
          </a:xfrm>
          <a:prstGeom prst="rect">
            <a:avLst/>
          </a:prstGeom>
          <a:noFill/>
          <a:ln>
            <a:noFill/>
          </a:ln>
        </p:spPr>
        <p:txBody>
          <a:bodyPr spcFirstLastPara="1" wrap="square" lIns="0" tIns="0" rIns="0" bIns="0" anchor="t" anchorCtr="0">
            <a:noAutofit/>
          </a:bodyPr>
          <a:lstStyle>
            <a:lvl1pPr marL="457200" marR="0" lvl="0" indent="-228600" algn="l"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55600"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38" name="Google Shape;938;p12"/>
          <p:cNvSpPr txBox="1"/>
          <p:nvPr/>
        </p:nvSpPr>
        <p:spPr>
          <a:xfrm>
            <a:off x="11454739" y="6472591"/>
            <a:ext cx="353085" cy="12242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700" b="1" i="0">
                <a:solidFill>
                  <a:schemeClr val="dk1"/>
                </a:solidFill>
                <a:latin typeface="Arial"/>
                <a:ea typeface="Arial"/>
                <a:cs typeface="Arial"/>
                <a:sym typeface="Arial"/>
              </a:rPr>
              <a:t>‹#›</a:t>
            </a:fld>
            <a:endParaRPr sz="700" b="1" i="0">
              <a:solidFill>
                <a:schemeClr val="dk1"/>
              </a:solidFill>
              <a:latin typeface="Arial"/>
              <a:ea typeface="Arial"/>
              <a:cs typeface="Arial"/>
              <a:sym typeface="Arial"/>
            </a:endParaRPr>
          </a:p>
        </p:txBody>
      </p:sp>
      <p:sp>
        <p:nvSpPr>
          <p:cNvPr id="939" name="Google Shape;939;p12"/>
          <p:cNvSpPr/>
          <p:nvPr/>
        </p:nvSpPr>
        <p:spPr>
          <a:xfrm>
            <a:off x="472426" y="3154973"/>
            <a:ext cx="531436" cy="531432"/>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p:txBody>
      </p:sp>
      <p:sp>
        <p:nvSpPr>
          <p:cNvPr id="940" name="Google Shape;940;p12"/>
          <p:cNvSpPr/>
          <p:nvPr/>
        </p:nvSpPr>
        <p:spPr>
          <a:xfrm>
            <a:off x="-1" y="6812281"/>
            <a:ext cx="12188826"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941" name="Google Shape;941;p12"/>
          <p:cNvGrpSpPr/>
          <p:nvPr/>
        </p:nvGrpSpPr>
        <p:grpSpPr>
          <a:xfrm>
            <a:off x="190809" y="213306"/>
            <a:ext cx="564751" cy="6412339"/>
            <a:chOff x="190809" y="242905"/>
            <a:chExt cx="564751" cy="6412339"/>
          </a:xfrm>
        </p:grpSpPr>
        <p:sp>
          <p:nvSpPr>
            <p:cNvPr id="942" name="Google Shape;942;p12"/>
            <p:cNvSpPr/>
            <p:nvPr/>
          </p:nvSpPr>
          <p:spPr>
            <a:xfrm>
              <a:off x="190809" y="242905"/>
              <a:ext cx="561506" cy="5614838"/>
            </a:xfrm>
            <a:custGeom>
              <a:avLst/>
              <a:gdLst/>
              <a:ahLst/>
              <a:cxnLst/>
              <a:rect l="l" t="t" r="r" b="b"/>
              <a:pathLst>
                <a:path w="561506" h="5614838" extrusionOk="0">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3" name="Google Shape;943;p12"/>
            <p:cNvSpPr/>
            <p:nvPr/>
          </p:nvSpPr>
          <p:spPr>
            <a:xfrm>
              <a:off x="194054" y="6093735"/>
              <a:ext cx="561506" cy="561509"/>
            </a:xfrm>
            <a:custGeom>
              <a:avLst/>
              <a:gdLst/>
              <a:ahLst/>
              <a:cxnLst/>
              <a:rect l="l" t="t" r="r" b="b"/>
              <a:pathLst>
                <a:path w="561506" h="561509" extrusionOk="0">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DEDED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944" name="Google Shape;944;p12" descr="Logo&#10;&#10;Description automatically generated"/>
          <p:cNvPicPr preferRelativeResize="0"/>
          <p:nvPr/>
        </p:nvPicPr>
        <p:blipFill rotWithShape="1">
          <a:blip r:embed="rId14">
            <a:alphaModFix/>
          </a:blip>
          <a:srcRect/>
          <a:stretch/>
        </p:blipFill>
        <p:spPr>
          <a:xfrm>
            <a:off x="9857856" y="357721"/>
            <a:ext cx="2007345" cy="2957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888">
          <p15:clr>
            <a:srgbClr val="F26B43"/>
          </p15:clr>
        </p15:guide>
        <p15:guide id="2" pos="732">
          <p15:clr>
            <a:srgbClr val="F26B43"/>
          </p15:clr>
        </p15:guide>
        <p15:guide id="3" pos="7439">
          <p15:clr>
            <a:srgbClr val="F26B43"/>
          </p15:clr>
        </p15:guide>
        <p15:guide id="4" orient="horz" pos="660">
          <p15:clr>
            <a:srgbClr val="F26B43"/>
          </p15:clr>
        </p15:guide>
        <p15:guide id="5" orient="horz" pos="8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3"/>
        <p:cNvGrpSpPr/>
        <p:nvPr/>
      </p:nvGrpSpPr>
      <p:grpSpPr>
        <a:xfrm>
          <a:off x="0" y="0"/>
          <a:ext cx="0" cy="0"/>
          <a:chOff x="0" y="0"/>
          <a:chExt cx="0" cy="0"/>
        </a:xfrm>
      </p:grpSpPr>
      <p:sp>
        <p:nvSpPr>
          <p:cNvPr id="1224" name="Google Shape;1224;p45"/>
          <p:cNvSpPr/>
          <p:nvPr/>
        </p:nvSpPr>
        <p:spPr>
          <a:xfrm rot="-5400000">
            <a:off x="9214137" y="515572"/>
            <a:ext cx="520273" cy="520269"/>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p:txBody>
      </p:sp>
      <p:sp>
        <p:nvSpPr>
          <p:cNvPr id="1225" name="Google Shape;1225;p45"/>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26" name="Google Shape;1226;p45"/>
          <p:cNvSpPr txBox="1">
            <a:spLocks noGrp="1"/>
          </p:cNvSpPr>
          <p:nvPr>
            <p:ph type="body" idx="1"/>
          </p:nvPr>
        </p:nvSpPr>
        <p:spPr>
          <a:xfrm>
            <a:off x="381001" y="1322388"/>
            <a:ext cx="11426823" cy="4961823"/>
          </a:xfrm>
          <a:prstGeom prst="rect">
            <a:avLst/>
          </a:prstGeom>
          <a:noFill/>
          <a:ln>
            <a:noFill/>
          </a:ln>
        </p:spPr>
        <p:txBody>
          <a:bodyPr spcFirstLastPara="1" wrap="square" lIns="0" tIns="0" rIns="0" bIns="0" anchor="t" anchorCtr="0">
            <a:noAutofit/>
          </a:bodyPr>
          <a:lstStyle>
            <a:lvl1pPr marL="457200" marR="0" lvl="0" indent="-228600" algn="l"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55600"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27" name="Google Shape;1227;p45"/>
          <p:cNvSpPr txBox="1"/>
          <p:nvPr/>
        </p:nvSpPr>
        <p:spPr>
          <a:xfrm>
            <a:off x="11454739" y="6472935"/>
            <a:ext cx="353085" cy="12242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700" b="1" i="0">
                <a:solidFill>
                  <a:schemeClr val="dk1"/>
                </a:solidFill>
                <a:latin typeface="Arial"/>
                <a:ea typeface="Arial"/>
                <a:cs typeface="Arial"/>
                <a:sym typeface="Arial"/>
              </a:rPr>
              <a:t>‹#›</a:t>
            </a:fld>
            <a:endParaRPr sz="700" b="1" i="0">
              <a:solidFill>
                <a:schemeClr val="dk1"/>
              </a:solidFill>
              <a:latin typeface="Arial"/>
              <a:ea typeface="Arial"/>
              <a:cs typeface="Arial"/>
              <a:sym typeface="Arial"/>
            </a:endParaRPr>
          </a:p>
        </p:txBody>
      </p:sp>
      <p:sp>
        <p:nvSpPr>
          <p:cNvPr id="1228" name="Google Shape;1228;p45"/>
          <p:cNvSpPr/>
          <p:nvPr/>
        </p:nvSpPr>
        <p:spPr>
          <a:xfrm>
            <a:off x="-1" y="6812281"/>
            <a:ext cx="12188826"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29" name="Google Shape;1229;p45"/>
          <p:cNvSpPr/>
          <p:nvPr/>
        </p:nvSpPr>
        <p:spPr>
          <a:xfrm>
            <a:off x="7040088" y="0"/>
            <a:ext cx="2010727" cy="783591"/>
          </a:xfrm>
          <a:custGeom>
            <a:avLst/>
            <a:gdLst/>
            <a:ahLst/>
            <a:cxnLst/>
            <a:rect l="l" t="t" r="r" b="b"/>
            <a:pathLst>
              <a:path w="2010727" h="783591" extrusionOk="0">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sz="2000">
              <a:solidFill>
                <a:schemeClr val="lt1"/>
              </a:solidFill>
              <a:latin typeface="Arial"/>
              <a:ea typeface="Arial"/>
              <a:cs typeface="Arial"/>
              <a:sym typeface="Arial"/>
            </a:endParaRPr>
          </a:p>
        </p:txBody>
      </p:sp>
      <p:grpSp>
        <p:nvGrpSpPr>
          <p:cNvPr id="1230" name="Google Shape;1230;p45"/>
          <p:cNvGrpSpPr/>
          <p:nvPr/>
        </p:nvGrpSpPr>
        <p:grpSpPr>
          <a:xfrm>
            <a:off x="6989947" y="244608"/>
            <a:ext cx="4971452" cy="549346"/>
            <a:chOff x="6989947" y="244608"/>
            <a:chExt cx="4971452" cy="549346"/>
          </a:xfrm>
        </p:grpSpPr>
        <p:sp>
          <p:nvSpPr>
            <p:cNvPr id="1231" name="Google Shape;1231;p45"/>
            <p:cNvSpPr/>
            <p:nvPr/>
          </p:nvSpPr>
          <p:spPr>
            <a:xfrm rot="5400000">
              <a:off x="11021749" y="-145696"/>
              <a:ext cx="549346" cy="1329953"/>
            </a:xfrm>
            <a:custGeom>
              <a:avLst/>
              <a:gdLst/>
              <a:ahLst/>
              <a:cxnLst/>
              <a:rect l="l" t="t" r="r" b="b"/>
              <a:pathLst>
                <a:path w="549346" h="1329953" extrusionOk="0">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2" name="Google Shape;1232;p45"/>
            <p:cNvSpPr/>
            <p:nvPr/>
          </p:nvSpPr>
          <p:spPr>
            <a:xfrm rot="5400000">
              <a:off x="7380249" y="-145695"/>
              <a:ext cx="549346" cy="1329951"/>
            </a:xfrm>
            <a:custGeom>
              <a:avLst/>
              <a:gdLst/>
              <a:ahLst/>
              <a:cxnLst/>
              <a:rect l="l" t="t" r="r" b="b"/>
              <a:pathLst>
                <a:path w="549346" h="1329951" extrusionOk="0">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3" name="Google Shape;1233;p45"/>
            <p:cNvSpPr/>
            <p:nvPr/>
          </p:nvSpPr>
          <p:spPr>
            <a:xfrm rot="5400000">
              <a:off x="8941015" y="-145695"/>
              <a:ext cx="549346" cy="1329951"/>
            </a:xfrm>
            <a:custGeom>
              <a:avLst/>
              <a:gdLst/>
              <a:ahLst/>
              <a:cxnLst/>
              <a:rect l="l" t="t" r="r" b="b"/>
              <a:pathLst>
                <a:path w="549346" h="1329951" extrusionOk="0">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4" name="Google Shape;1234;p45"/>
            <p:cNvSpPr/>
            <p:nvPr/>
          </p:nvSpPr>
          <p:spPr>
            <a:xfrm rot="5400000">
              <a:off x="9981382" y="374704"/>
              <a:ext cx="549346" cy="289153"/>
            </a:xfrm>
            <a:custGeom>
              <a:avLst/>
              <a:gdLst/>
              <a:ahLst/>
              <a:cxnLst/>
              <a:rect l="l" t="t" r="r" b="b"/>
              <a:pathLst>
                <a:path w="549346" h="289153" extrusionOk="0">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35" name="Google Shape;1235;p45"/>
          <p:cNvSpPr/>
          <p:nvPr/>
        </p:nvSpPr>
        <p:spPr>
          <a:xfrm>
            <a:off x="9734408" y="317500"/>
            <a:ext cx="2073415" cy="402543"/>
          </a:xfrm>
          <a:prstGeom prst="rect">
            <a:avLst/>
          </a:prstGeom>
          <a:solidFill>
            <a:schemeClr val="lt1"/>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400" b="0" i="0">
              <a:solidFill>
                <a:schemeClr val="lt1"/>
              </a:solidFill>
              <a:latin typeface="Arial"/>
              <a:ea typeface="Arial"/>
              <a:cs typeface="Arial"/>
              <a:sym typeface="Arial"/>
            </a:endParaRPr>
          </a:p>
        </p:txBody>
      </p:sp>
      <p:pic>
        <p:nvPicPr>
          <p:cNvPr id="1236" name="Google Shape;1236;p45" descr="Logo&#10;&#10;Description automatically generated"/>
          <p:cNvPicPr preferRelativeResize="0"/>
          <p:nvPr/>
        </p:nvPicPr>
        <p:blipFill rotWithShape="1">
          <a:blip r:embed="rId17">
            <a:alphaModFix/>
          </a:blip>
          <a:srcRect/>
          <a:stretch/>
        </p:blipFill>
        <p:spPr>
          <a:xfrm>
            <a:off x="9857856" y="357721"/>
            <a:ext cx="2007345" cy="2957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1"/>
        <p:cNvGrpSpPr/>
        <p:nvPr/>
      </p:nvGrpSpPr>
      <p:grpSpPr>
        <a:xfrm>
          <a:off x="0" y="0"/>
          <a:ext cx="0" cy="0"/>
          <a:chOff x="0" y="0"/>
          <a:chExt cx="0" cy="0"/>
        </a:xfrm>
      </p:grpSpPr>
      <p:sp>
        <p:nvSpPr>
          <p:cNvPr id="1342" name="Google Shape;1342;p61"/>
          <p:cNvSpPr txBox="1">
            <a:spLocks noGrp="1"/>
          </p:cNvSpPr>
          <p:nvPr>
            <p:ph type="title"/>
          </p:nvPr>
        </p:nvSpPr>
        <p:spPr>
          <a:xfrm>
            <a:off x="1160463" y="351949"/>
            <a:ext cx="8655051" cy="695801"/>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3" name="Google Shape;1343;p61"/>
          <p:cNvSpPr txBox="1">
            <a:spLocks noGrp="1"/>
          </p:cNvSpPr>
          <p:nvPr>
            <p:ph type="body" idx="1"/>
          </p:nvPr>
        </p:nvSpPr>
        <p:spPr>
          <a:xfrm>
            <a:off x="1160463" y="1322024"/>
            <a:ext cx="10647361" cy="4850175"/>
          </a:xfrm>
          <a:prstGeom prst="rect">
            <a:avLst/>
          </a:prstGeom>
          <a:noFill/>
          <a:ln>
            <a:noFill/>
          </a:ln>
        </p:spPr>
        <p:txBody>
          <a:bodyPr spcFirstLastPara="1" wrap="square" lIns="0" tIns="0" rIns="0" bIns="0" anchor="t" anchorCtr="0">
            <a:noAutofit/>
          </a:bodyPr>
          <a:lstStyle>
            <a:lvl1pPr marL="457200" marR="0" lvl="0" indent="-228600" algn="l" rtl="0">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spcBef>
                <a:spcPts val="3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3pPr>
            <a:lvl4pPr marL="1828800" marR="0" lvl="3" indent="-355600" algn="l" rtl="0">
              <a:spcBef>
                <a:spcPts val="2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100"/>
              </a:spcBef>
              <a:spcAft>
                <a:spcPts val="0"/>
              </a:spcAft>
              <a:buClr>
                <a:schemeClr val="accent1"/>
              </a:buClr>
              <a:buSzPts val="2000"/>
              <a:buFont typeface="Merriweather San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44" name="Google Shape;1344;p61"/>
          <p:cNvSpPr txBox="1"/>
          <p:nvPr/>
        </p:nvSpPr>
        <p:spPr>
          <a:xfrm>
            <a:off x="11454739" y="6472591"/>
            <a:ext cx="353085" cy="122429"/>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fld id="{00000000-1234-1234-1234-123412341234}" type="slidenum">
              <a:rPr lang="en-US" sz="700" b="1" i="0">
                <a:solidFill>
                  <a:schemeClr val="dk1"/>
                </a:solidFill>
                <a:latin typeface="Arial"/>
                <a:ea typeface="Arial"/>
                <a:cs typeface="Arial"/>
                <a:sym typeface="Arial"/>
              </a:rPr>
              <a:t>‹#›</a:t>
            </a:fld>
            <a:endParaRPr sz="700" b="1" i="0">
              <a:solidFill>
                <a:schemeClr val="dk1"/>
              </a:solidFill>
              <a:latin typeface="Arial"/>
              <a:ea typeface="Arial"/>
              <a:cs typeface="Arial"/>
              <a:sym typeface="Arial"/>
            </a:endParaRPr>
          </a:p>
        </p:txBody>
      </p:sp>
      <p:sp>
        <p:nvSpPr>
          <p:cNvPr id="1345" name="Google Shape;1345;p61"/>
          <p:cNvSpPr/>
          <p:nvPr/>
        </p:nvSpPr>
        <p:spPr>
          <a:xfrm rot="-5400000">
            <a:off x="-680738" y="4644269"/>
            <a:ext cx="2098011" cy="736533"/>
          </a:xfrm>
          <a:custGeom>
            <a:avLst/>
            <a:gdLst/>
            <a:ahLst/>
            <a:cxnLst/>
            <a:rect l="l" t="t" r="r" b="b"/>
            <a:pathLst>
              <a:path w="1991636" h="736533" extrusionOk="0">
                <a:moveTo>
                  <a:pt x="1991636" y="1"/>
                </a:moveTo>
                <a:lnTo>
                  <a:pt x="1990399" y="4813"/>
                </a:lnTo>
                <a:cubicBezTo>
                  <a:pt x="1858546" y="428735"/>
                  <a:pt x="1463127" y="736533"/>
                  <a:pt x="995818" y="736533"/>
                </a:cubicBezTo>
                <a:cubicBezTo>
                  <a:pt x="528509" y="736533"/>
                  <a:pt x="133091" y="428735"/>
                  <a:pt x="1237" y="4813"/>
                </a:cubicBezTo>
                <a:lnTo>
                  <a:pt x="0" y="0"/>
                </a:lnTo>
                <a:lnTo>
                  <a:pt x="574414" y="0"/>
                </a:lnTo>
                <a:lnTo>
                  <a:pt x="627097" y="63853"/>
                </a:lnTo>
                <a:cubicBezTo>
                  <a:pt x="721461" y="158217"/>
                  <a:pt x="851824" y="216582"/>
                  <a:pt x="995818" y="216582"/>
                </a:cubicBezTo>
                <a:cubicBezTo>
                  <a:pt x="1139812" y="216582"/>
                  <a:pt x="1270175" y="158217"/>
                  <a:pt x="1364539" y="63853"/>
                </a:cubicBezTo>
                <a:lnTo>
                  <a:pt x="1417221" y="1"/>
                </a:ln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000"/>
              <a:buFont typeface="Arial"/>
              <a:buNone/>
            </a:pPr>
            <a:r>
              <a:rPr lang="en-US" sz="2000">
                <a:solidFill>
                  <a:schemeClr val="lt1"/>
                </a:solidFill>
                <a:latin typeface="Arial"/>
                <a:ea typeface="Arial"/>
                <a:cs typeface="Arial"/>
                <a:sym typeface="Arial"/>
              </a:rPr>
              <a:t> </a:t>
            </a:r>
            <a:endParaRPr/>
          </a:p>
        </p:txBody>
      </p:sp>
      <p:sp>
        <p:nvSpPr>
          <p:cNvPr id="1346" name="Google Shape;1346;p61"/>
          <p:cNvSpPr/>
          <p:nvPr/>
        </p:nvSpPr>
        <p:spPr>
          <a:xfrm>
            <a:off x="472426" y="3154973"/>
            <a:ext cx="531436" cy="531432"/>
          </a:xfrm>
          <a:custGeom>
            <a:avLst/>
            <a:gdLst/>
            <a:ahLst/>
            <a:cxnLst/>
            <a:rect l="l" t="t" r="r" b="b"/>
            <a:pathLst>
              <a:path w="531436" h="531432" extrusionOk="0">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 </a:t>
            </a:r>
            <a:endParaRPr sz="1400">
              <a:solidFill>
                <a:schemeClr val="lt1"/>
              </a:solidFill>
              <a:latin typeface="Arial"/>
              <a:ea typeface="Arial"/>
              <a:cs typeface="Arial"/>
              <a:sym typeface="Arial"/>
            </a:endParaRPr>
          </a:p>
        </p:txBody>
      </p:sp>
      <p:sp>
        <p:nvSpPr>
          <p:cNvPr id="1347" name="Google Shape;1347;p61"/>
          <p:cNvSpPr/>
          <p:nvPr/>
        </p:nvSpPr>
        <p:spPr>
          <a:xfrm>
            <a:off x="-1" y="6812281"/>
            <a:ext cx="12188826" cy="457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348" name="Google Shape;1348;p61"/>
          <p:cNvGrpSpPr/>
          <p:nvPr/>
        </p:nvGrpSpPr>
        <p:grpSpPr>
          <a:xfrm>
            <a:off x="190809" y="213306"/>
            <a:ext cx="564751" cy="6412339"/>
            <a:chOff x="190809" y="242905"/>
            <a:chExt cx="564751" cy="6412339"/>
          </a:xfrm>
        </p:grpSpPr>
        <p:sp>
          <p:nvSpPr>
            <p:cNvPr id="1349" name="Google Shape;1349;p61"/>
            <p:cNvSpPr/>
            <p:nvPr/>
          </p:nvSpPr>
          <p:spPr>
            <a:xfrm>
              <a:off x="190809" y="242905"/>
              <a:ext cx="561506" cy="5614838"/>
            </a:xfrm>
            <a:custGeom>
              <a:avLst/>
              <a:gdLst/>
              <a:ahLst/>
              <a:cxnLst/>
              <a:rect l="l" t="t" r="r" b="b"/>
              <a:pathLst>
                <a:path w="561506" h="5614838" extrusionOk="0">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0" name="Google Shape;1350;p61"/>
            <p:cNvSpPr/>
            <p:nvPr/>
          </p:nvSpPr>
          <p:spPr>
            <a:xfrm>
              <a:off x="194054" y="6093735"/>
              <a:ext cx="561506" cy="561509"/>
            </a:xfrm>
            <a:custGeom>
              <a:avLst/>
              <a:gdLst/>
              <a:ahLst/>
              <a:cxnLst/>
              <a:rect l="l" t="t" r="r" b="b"/>
              <a:pathLst>
                <a:path w="561506" h="561509" extrusionOk="0">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DEDED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1351" name="Google Shape;1351;p61" descr="Logo&#10;&#10;Description automatically generated"/>
          <p:cNvPicPr preferRelativeResize="0"/>
          <p:nvPr/>
        </p:nvPicPr>
        <p:blipFill rotWithShape="1">
          <a:blip r:embed="rId15">
            <a:alphaModFix/>
          </a:blip>
          <a:srcRect/>
          <a:stretch/>
        </p:blipFill>
        <p:spPr>
          <a:xfrm>
            <a:off x="9857856" y="357721"/>
            <a:ext cx="2007345" cy="2957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888">
          <p15:clr>
            <a:srgbClr val="F26B43"/>
          </p15:clr>
        </p15:guide>
        <p15:guide id="2" pos="734">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mailto:karaleashoks@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49"/>
        <p:cNvGrpSpPr/>
        <p:nvPr/>
      </p:nvGrpSpPr>
      <p:grpSpPr>
        <a:xfrm>
          <a:off x="0" y="0"/>
          <a:ext cx="0" cy="0"/>
          <a:chOff x="0" y="0"/>
          <a:chExt cx="0" cy="0"/>
        </a:xfrm>
      </p:grpSpPr>
      <p:sp>
        <p:nvSpPr>
          <p:cNvPr id="1450" name="Google Shape;1450;p1"/>
          <p:cNvSpPr txBox="1">
            <a:spLocks noGrp="1"/>
          </p:cNvSpPr>
          <p:nvPr>
            <p:ph type="ctrTitle"/>
          </p:nvPr>
        </p:nvSpPr>
        <p:spPr>
          <a:xfrm>
            <a:off x="382972" y="1116593"/>
            <a:ext cx="5292030" cy="2157916"/>
          </a:xfrm>
          <a:prstGeom prst="rect">
            <a:avLst/>
          </a:prstGeom>
          <a:noFill/>
          <a:ln>
            <a:noFill/>
          </a:ln>
        </p:spPr>
        <p:txBody>
          <a:bodyPr spcFirstLastPara="1" wrap="square" lIns="0" tIns="0" rIns="0" bIns="0" anchor="b" anchorCtr="0">
            <a:noAutofit/>
          </a:bodyPr>
          <a:lstStyle/>
          <a:p>
            <a:pPr marL="0" lvl="0" indent="0" rtl="0">
              <a:lnSpc>
                <a:spcPct val="100000"/>
              </a:lnSpc>
              <a:spcBef>
                <a:spcPts val="0"/>
              </a:spcBef>
              <a:spcAft>
                <a:spcPts val="0"/>
              </a:spcAft>
              <a:buClr>
                <a:schemeClr val="lt1"/>
              </a:buClr>
              <a:buSzPts val="5000"/>
              <a:buFont typeface="Arial"/>
              <a:buNone/>
            </a:pPr>
            <a:r>
              <a:rPr lang="en-US" dirty="0" err="1"/>
              <a:t>AssistmAIgic</a:t>
            </a:r>
            <a:br>
              <a:rPr lang="en-US" dirty="0"/>
            </a:br>
            <a:r>
              <a:rPr lang="en-US" sz="1600" dirty="0"/>
              <a:t>Supercharging Customer Support with AI</a:t>
            </a:r>
            <a:endParaRPr dirty="0"/>
          </a:p>
        </p:txBody>
      </p:sp>
      <p:sp>
        <p:nvSpPr>
          <p:cNvPr id="1451" name="Google Shape;1451;p1"/>
          <p:cNvSpPr txBox="1">
            <a:spLocks noGrp="1"/>
          </p:cNvSpPr>
          <p:nvPr>
            <p:ph type="subTitle" idx="1"/>
          </p:nvPr>
        </p:nvSpPr>
        <p:spPr>
          <a:xfrm>
            <a:off x="382972" y="3583491"/>
            <a:ext cx="5292030" cy="1752600"/>
          </a:xfrm>
          <a:prstGeom prst="rect">
            <a:avLst/>
          </a:prstGeom>
          <a:noFill/>
          <a:ln>
            <a:noFill/>
          </a:ln>
        </p:spPr>
        <p:txBody>
          <a:bodyPr spcFirstLastPara="1" wrap="square" lIns="0" tIns="0" rIns="0" bIns="0" anchor="t" anchorCtr="0">
            <a:normAutofit/>
          </a:bodyPr>
          <a:lstStyle/>
          <a:p>
            <a:pPr marL="0" lvl="0" indent="0" algn="l" rtl="0">
              <a:lnSpc>
                <a:spcPct val="85000"/>
              </a:lnSpc>
              <a:spcBef>
                <a:spcPts val="0"/>
              </a:spcBef>
              <a:spcAft>
                <a:spcPts val="0"/>
              </a:spcAft>
              <a:buClr>
                <a:schemeClr val="lt1"/>
              </a:buClr>
              <a:buSzPts val="2800"/>
              <a:buNone/>
            </a:pPr>
            <a:r>
              <a:rPr lang="en-US" dirty="0"/>
              <a:t>Team Name: Lone Wolf</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6"/>
          <p:cNvSpPr txBox="1">
            <a:spLocks noGrp="1"/>
          </p:cNvSpPr>
          <p:nvPr>
            <p:ph type="body" idx="1"/>
          </p:nvPr>
        </p:nvSpPr>
        <p:spPr>
          <a:xfrm>
            <a:off x="667979" y="1108365"/>
            <a:ext cx="10666452" cy="1519858"/>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b="0" dirty="0">
                <a:latin typeface="Arial"/>
                <a:ea typeface="Arial"/>
                <a:cs typeface="Arial"/>
                <a:sym typeface="Arial"/>
              </a:rPr>
              <a:t>Duplicate this slide to add additional slides as per requirement. You have the freedom to use your creativity in presentation slides, however, we advise you to include info shown in slides 2,3 &amp; 4. </a:t>
            </a:r>
            <a:endParaRPr dirty="0"/>
          </a:p>
          <a:p>
            <a:pPr marL="0" lvl="0" indent="0" algn="l" rtl="0">
              <a:lnSpc>
                <a:spcPct val="90000"/>
              </a:lnSpc>
              <a:spcBef>
                <a:spcPts val="500"/>
              </a:spcBef>
              <a:spcAft>
                <a:spcPts val="0"/>
              </a:spcAft>
              <a:buClr>
                <a:schemeClr val="dk1"/>
              </a:buClr>
              <a:buSzPts val="2000"/>
              <a:buNone/>
            </a:pPr>
            <a:endParaRPr b="0" dirty="0">
              <a:latin typeface="Arial"/>
              <a:ea typeface="Arial"/>
              <a:cs typeface="Arial"/>
              <a:sym typeface="Arial"/>
            </a:endParaRPr>
          </a:p>
          <a:p>
            <a:pPr marL="0" lvl="0" indent="0" algn="l" rtl="0">
              <a:lnSpc>
                <a:spcPct val="90000"/>
              </a:lnSpc>
              <a:spcBef>
                <a:spcPts val="500"/>
              </a:spcBef>
              <a:spcAft>
                <a:spcPts val="0"/>
              </a:spcAft>
              <a:buClr>
                <a:schemeClr val="dk1"/>
              </a:buClr>
              <a:buSzPts val="2000"/>
              <a:buNone/>
            </a:pPr>
            <a:r>
              <a:rPr lang="en-US" b="0" dirty="0">
                <a:latin typeface="Arial"/>
                <a:ea typeface="Arial"/>
                <a:cs typeface="Arial"/>
                <a:sym typeface="Arial"/>
              </a:rPr>
              <a:t>Your presentation should not have more than  10 slides ( excluding slide#1)</a:t>
            </a:r>
            <a:endParaRPr b="0" dirty="0">
              <a:latin typeface="Arial"/>
              <a:ea typeface="Arial"/>
              <a:cs typeface="Arial"/>
              <a:sym typeface="Arial"/>
            </a:endParaRPr>
          </a:p>
        </p:txBody>
      </p:sp>
      <p:sp>
        <p:nvSpPr>
          <p:cNvPr id="1500" name="Google Shape;1500;p6"/>
          <p:cNvSpPr txBox="1"/>
          <p:nvPr/>
        </p:nvSpPr>
        <p:spPr>
          <a:xfrm>
            <a:off x="667979" y="3020528"/>
            <a:ext cx="10849766" cy="553945"/>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Each team will have 10 min time in the Final</a:t>
            </a:r>
            <a:endParaRPr/>
          </a:p>
          <a:p>
            <a:pPr marL="0" marR="0" lvl="0" indent="0" algn="ctr" rtl="0">
              <a:lnSpc>
                <a:spcPct val="100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 7 minutes for the team &amp; 3 minutes to Jury for Q&amp;A</a:t>
            </a:r>
            <a:endParaRPr sz="2000" b="1">
              <a:solidFill>
                <a:schemeClr val="dk1"/>
              </a:solidFill>
              <a:latin typeface="Arial"/>
              <a:ea typeface="Arial"/>
              <a:cs typeface="Arial"/>
              <a:sym typeface="Arial"/>
            </a:endParaRPr>
          </a:p>
        </p:txBody>
      </p:sp>
      <p:sp>
        <p:nvSpPr>
          <p:cNvPr id="1501" name="Google Shape;1501;p6"/>
          <p:cNvSpPr txBox="1"/>
          <p:nvPr/>
        </p:nvSpPr>
        <p:spPr>
          <a:xfrm>
            <a:off x="594087" y="4432011"/>
            <a:ext cx="11265403" cy="69002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0" dirty="0">
                <a:solidFill>
                  <a:schemeClr val="dk1"/>
                </a:solidFill>
                <a:latin typeface="Arial"/>
                <a:ea typeface="Arial"/>
                <a:cs typeface="Arial"/>
                <a:sym typeface="Arial"/>
              </a:rPr>
              <a:t>Tip: You must include/show demo of your solution and not spend full time on presentation. </a:t>
            </a:r>
            <a:endParaRPr dirty="0"/>
          </a:p>
        </p:txBody>
      </p:sp>
    </p:spTree>
    <p:extLst>
      <p:ext uri="{BB962C8B-B14F-4D97-AF65-F5344CB8AC3E}">
        <p14:creationId xmlns:p14="http://schemas.microsoft.com/office/powerpoint/2010/main" val="45224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pic>
        <p:nvPicPr>
          <p:cNvPr id="1506" name="Google Shape;1506;p7"/>
          <p:cNvPicPr preferRelativeResize="0">
            <a:picLocks noGrp="1"/>
          </p:cNvPicPr>
          <p:nvPr>
            <p:ph type="pic" idx="2"/>
          </p:nvPr>
        </p:nvPicPr>
        <p:blipFill rotWithShape="1">
          <a:blip r:embed="rId3">
            <a:alphaModFix/>
          </a:blip>
          <a:srcRect t="12" b="11"/>
          <a:stretch/>
        </p:blipFill>
        <p:spPr>
          <a:xfrm>
            <a:off x="0" y="0"/>
            <a:ext cx="12188825" cy="6858000"/>
          </a:xfrm>
          <a:prstGeom prst="rect">
            <a:avLst/>
          </a:prstGeom>
          <a:solidFill>
            <a:schemeClr val="lt2"/>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2"/>
          <p:cNvSpPr txBox="1">
            <a:spLocks noGrp="1"/>
          </p:cNvSpPr>
          <p:nvPr>
            <p:ph type="body" idx="1"/>
          </p:nvPr>
        </p:nvSpPr>
        <p:spPr>
          <a:xfrm>
            <a:off x="4279142" y="3741236"/>
            <a:ext cx="2710200" cy="489600"/>
          </a:xfrm>
          <a:prstGeom prst="rect">
            <a:avLst/>
          </a:prstGeom>
          <a:noFill/>
          <a:ln>
            <a:noFill/>
          </a:ln>
        </p:spPr>
        <p:txBody>
          <a:bodyPr spcFirstLastPara="1" wrap="square" lIns="0" tIns="0" rIns="0" bIns="0" anchor="b" anchorCtr="1">
            <a:noAutofit/>
          </a:bodyPr>
          <a:lstStyle/>
          <a:p>
            <a:pPr marL="0" lvl="0" indent="0" algn="ctr" rtl="0">
              <a:lnSpc>
                <a:spcPct val="90000"/>
              </a:lnSpc>
              <a:spcBef>
                <a:spcPts val="0"/>
              </a:spcBef>
              <a:spcAft>
                <a:spcPts val="0"/>
              </a:spcAft>
              <a:buClr>
                <a:schemeClr val="dk1"/>
              </a:buClr>
              <a:buSzPts val="2000"/>
              <a:buNone/>
            </a:pPr>
            <a:r>
              <a:rPr lang="en-US" dirty="0"/>
              <a:t>Ashok Karale</a:t>
            </a:r>
            <a:endParaRPr dirty="0"/>
          </a:p>
        </p:txBody>
      </p:sp>
      <p:sp>
        <p:nvSpPr>
          <p:cNvPr id="1458" name="Google Shape;1458;p2"/>
          <p:cNvSpPr txBox="1">
            <a:spLocks noGrp="1"/>
          </p:cNvSpPr>
          <p:nvPr>
            <p:ph type="body" idx="2"/>
          </p:nvPr>
        </p:nvSpPr>
        <p:spPr>
          <a:xfrm>
            <a:off x="4279142" y="4350835"/>
            <a:ext cx="2710800" cy="1140900"/>
          </a:xfrm>
          <a:prstGeom prst="rect">
            <a:avLst/>
          </a:prstGeom>
          <a:noFill/>
          <a:ln>
            <a:noFill/>
          </a:ln>
        </p:spPr>
        <p:txBody>
          <a:bodyPr spcFirstLastPara="1" wrap="square" lIns="0" tIns="0" rIns="0" bIns="0" anchor="t" anchorCtr="1">
            <a:noAutofit/>
          </a:bodyPr>
          <a:lstStyle/>
          <a:p>
            <a:pPr marL="0" lvl="0" indent="0" algn="ctr" rtl="0">
              <a:spcBef>
                <a:spcPts val="0"/>
              </a:spcBef>
              <a:spcAft>
                <a:spcPts val="0"/>
              </a:spcAft>
              <a:buClr>
                <a:schemeClr val="dk1"/>
              </a:buClr>
              <a:buSzPts val="1600"/>
              <a:buNone/>
            </a:pPr>
            <a:r>
              <a:rPr lang="en-US" dirty="0"/>
              <a:t>Tech Lead @Wipro </a:t>
            </a:r>
            <a:r>
              <a:rPr lang="en-US" dirty="0">
                <a:hlinkClick r:id="rId3"/>
              </a:rPr>
              <a:t>karaleashoks@gmail.com</a:t>
            </a:r>
            <a:endParaRPr lang="en-US" dirty="0"/>
          </a:p>
        </p:txBody>
      </p:sp>
      <p:pic>
        <p:nvPicPr>
          <p:cNvPr id="1459" name="Google Shape;1459;p2"/>
          <p:cNvPicPr preferRelativeResize="0">
            <a:picLocks noGrp="1"/>
          </p:cNvPicPr>
          <p:nvPr>
            <p:ph type="pic" idx="3"/>
          </p:nvPr>
        </p:nvPicPr>
        <p:blipFill>
          <a:blip r:embed="rId4"/>
          <a:srcRect/>
          <a:stretch/>
        </p:blipFill>
        <p:spPr>
          <a:xfrm>
            <a:off x="4731806" y="1666357"/>
            <a:ext cx="1805100" cy="1805100"/>
          </a:xfrm>
          <a:prstGeom prst="ellipse">
            <a:avLst/>
          </a:prstGeom>
          <a:noFill/>
          <a:ln>
            <a:solidFill>
              <a:schemeClr val="accent1"/>
            </a:solidFill>
          </a:ln>
        </p:spPr>
      </p:pic>
      <p:sp>
        <p:nvSpPr>
          <p:cNvPr id="1466" name="Google Shape;1466;p2"/>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chemeClr val="dk1"/>
              </a:buClr>
              <a:buSzPts val="2800"/>
              <a:buFont typeface="Arial"/>
              <a:buNone/>
            </a:pPr>
            <a:r>
              <a:rPr lang="en-US"/>
              <a:t>Team Slide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3"/>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rgbClr val="283C46"/>
              </a:buClr>
              <a:buSzPts val="2800"/>
              <a:buFont typeface="Arial"/>
              <a:buNone/>
            </a:pPr>
            <a:r>
              <a:rPr lang="en-US" b="1" i="0" dirty="0">
                <a:solidFill>
                  <a:srgbClr val="283C46"/>
                </a:solidFill>
                <a:latin typeface="Arial"/>
                <a:ea typeface="Arial"/>
                <a:cs typeface="Arial"/>
                <a:sym typeface="Arial"/>
              </a:rPr>
              <a:t>Problem Statement &amp; Proposed Solution</a:t>
            </a:r>
            <a:endParaRPr dirty="0"/>
          </a:p>
        </p:txBody>
      </p:sp>
      <p:sp>
        <p:nvSpPr>
          <p:cNvPr id="1473" name="Google Shape;1473;p3"/>
          <p:cNvSpPr txBox="1">
            <a:spLocks noGrp="1"/>
          </p:cNvSpPr>
          <p:nvPr>
            <p:ph type="body" idx="1"/>
          </p:nvPr>
        </p:nvSpPr>
        <p:spPr>
          <a:xfrm>
            <a:off x="381653" y="1171575"/>
            <a:ext cx="5497831" cy="489737"/>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dirty="0"/>
              <a:t>Problem</a:t>
            </a:r>
            <a:endParaRPr dirty="0"/>
          </a:p>
        </p:txBody>
      </p:sp>
      <p:sp>
        <p:nvSpPr>
          <p:cNvPr id="1474" name="Google Shape;1474;p3"/>
          <p:cNvSpPr txBox="1">
            <a:spLocks noGrp="1"/>
          </p:cNvSpPr>
          <p:nvPr>
            <p:ph type="body" idx="2"/>
          </p:nvPr>
        </p:nvSpPr>
        <p:spPr>
          <a:xfrm>
            <a:off x="6312553" y="1171575"/>
            <a:ext cx="5497831" cy="489737"/>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a:t>Solution</a:t>
            </a:r>
            <a:endParaRPr/>
          </a:p>
        </p:txBody>
      </p:sp>
      <p:sp>
        <p:nvSpPr>
          <p:cNvPr id="1475" name="Google Shape;1475;p3"/>
          <p:cNvSpPr txBox="1">
            <a:spLocks noGrp="1"/>
          </p:cNvSpPr>
          <p:nvPr>
            <p:ph type="body" idx="3"/>
          </p:nvPr>
        </p:nvSpPr>
        <p:spPr>
          <a:xfrm>
            <a:off x="381001" y="1781174"/>
            <a:ext cx="5498484" cy="442912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US" dirty="0"/>
              <a:t>Managing support emails manually is a time-consuming and inefficient, with a high risk of errors and missed queries. Handling multiple languages adds complexity, requiring translation tools that slow down the process. Summarizing and understanding emails manually is challenging and can lead to inconsistent responses and agent burnout. This manual approach hampers productivity, customer satisfaction and ultimately results in poor sales &amp; services.</a:t>
            </a:r>
            <a:endParaRPr dirty="0"/>
          </a:p>
        </p:txBody>
      </p:sp>
      <p:sp>
        <p:nvSpPr>
          <p:cNvPr id="1476" name="Google Shape;1476;p3"/>
          <p:cNvSpPr txBox="1">
            <a:spLocks noGrp="1"/>
          </p:cNvSpPr>
          <p:nvPr>
            <p:ph type="body" idx="4"/>
          </p:nvPr>
        </p:nvSpPr>
        <p:spPr>
          <a:xfrm>
            <a:off x="6311901" y="1781174"/>
            <a:ext cx="5498484" cy="442912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2000"/>
              <a:buNone/>
            </a:pPr>
            <a:r>
              <a:rPr lang="en-US" b="1" dirty="0" err="1"/>
              <a:t>Assistm</a:t>
            </a:r>
            <a:r>
              <a:rPr lang="en-US" b="1" dirty="0" err="1">
                <a:solidFill>
                  <a:srgbClr val="FF0000"/>
                </a:solidFill>
              </a:rPr>
              <a:t>AI</a:t>
            </a:r>
            <a:r>
              <a:rPr lang="en-US" b="1" dirty="0" err="1"/>
              <a:t>gic</a:t>
            </a:r>
            <a:r>
              <a:rPr lang="en-US" dirty="0"/>
              <a:t> streamlines support operation by monitoring the team’s email inbox </a:t>
            </a:r>
            <a:r>
              <a:rPr lang="en-US"/>
              <a:t>for new emails</a:t>
            </a:r>
            <a:r>
              <a:rPr lang="en-US" dirty="0"/>
              <a:t>. It reads email details, detects the language, translates non-English emails to English, and summarizes the content. Understanding the email context, it generates a clear response for the support agent to validate. The agent can edit or approve the draft, and the bot sends the reply in the email's original language. This solution enhances efficiency, accuracy, and responsiveness, ensuring high-quality communication while reducing manual workload and errors.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4"/>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rgbClr val="283C46"/>
              </a:buClr>
              <a:buSzPts val="2800"/>
              <a:buFont typeface="Arial"/>
              <a:buNone/>
            </a:pPr>
            <a:r>
              <a:rPr lang="en-US" b="1" i="0">
                <a:solidFill>
                  <a:srgbClr val="283C46"/>
                </a:solidFill>
                <a:latin typeface="Arial"/>
                <a:ea typeface="Arial"/>
                <a:cs typeface="Arial"/>
                <a:sym typeface="Arial"/>
              </a:rPr>
              <a:t>Benefits &amp; Technologies Used</a:t>
            </a:r>
            <a:endParaRPr/>
          </a:p>
        </p:txBody>
      </p:sp>
      <p:sp>
        <p:nvSpPr>
          <p:cNvPr id="1483" name="Google Shape;1483;p4"/>
          <p:cNvSpPr txBox="1">
            <a:spLocks noGrp="1"/>
          </p:cNvSpPr>
          <p:nvPr>
            <p:ph type="body" idx="1"/>
          </p:nvPr>
        </p:nvSpPr>
        <p:spPr>
          <a:xfrm>
            <a:off x="381653" y="1171575"/>
            <a:ext cx="5497831" cy="489737"/>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a:t>Details</a:t>
            </a:r>
            <a:endParaRPr/>
          </a:p>
        </p:txBody>
      </p:sp>
      <p:sp>
        <p:nvSpPr>
          <p:cNvPr id="1484" name="Google Shape;1484;p4"/>
          <p:cNvSpPr txBox="1">
            <a:spLocks noGrp="1"/>
          </p:cNvSpPr>
          <p:nvPr>
            <p:ph type="body" idx="2"/>
          </p:nvPr>
        </p:nvSpPr>
        <p:spPr>
          <a:xfrm>
            <a:off x="6312553" y="1171575"/>
            <a:ext cx="5497831" cy="489737"/>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a:t>Benefits</a:t>
            </a:r>
            <a:endParaRPr/>
          </a:p>
        </p:txBody>
      </p:sp>
      <p:graphicFrame>
        <p:nvGraphicFramePr>
          <p:cNvPr id="1485" name="Google Shape;1485;p4"/>
          <p:cNvGraphicFramePr/>
          <p:nvPr>
            <p:extLst>
              <p:ext uri="{D42A27DB-BD31-4B8C-83A1-F6EECF244321}">
                <p14:modId xmlns:p14="http://schemas.microsoft.com/office/powerpoint/2010/main" val="2684749117"/>
              </p:ext>
            </p:extLst>
          </p:nvPr>
        </p:nvGraphicFramePr>
        <p:xfrm>
          <a:off x="381653" y="1781175"/>
          <a:ext cx="5497850" cy="4667250"/>
        </p:xfrm>
        <a:graphic>
          <a:graphicData uri="http://schemas.openxmlformats.org/drawingml/2006/table">
            <a:tbl>
              <a:tblPr firstRow="1" bandRow="1">
                <a:noFill/>
                <a:tableStyleId>{1537F30F-2058-47E1-9A8A-E286CF41C9B5}</a:tableStyleId>
              </a:tblPr>
              <a:tblGrid>
                <a:gridCol w="2748925">
                  <a:extLst>
                    <a:ext uri="{9D8B030D-6E8A-4147-A177-3AD203B41FA5}">
                      <a16:colId xmlns:a16="http://schemas.microsoft.com/office/drawing/2014/main" val="20000"/>
                    </a:ext>
                  </a:extLst>
                </a:gridCol>
                <a:gridCol w="2748925">
                  <a:extLst>
                    <a:ext uri="{9D8B030D-6E8A-4147-A177-3AD203B41FA5}">
                      <a16:colId xmlns:a16="http://schemas.microsoft.com/office/drawing/2014/main" val="20001"/>
                    </a:ext>
                  </a:extLst>
                </a:gridCol>
              </a:tblGrid>
              <a:tr h="933450">
                <a:tc>
                  <a:txBody>
                    <a:bodyPr/>
                    <a:lstStyle/>
                    <a:p>
                      <a:pPr marL="0" marR="0" lvl="0" indent="0" algn="l"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End-User</a:t>
                      </a:r>
                      <a:endParaRPr sz="1200" b="1" i="0" u="none" strike="noStrike" cap="none">
                        <a:solidFill>
                          <a:schemeClr val="lt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Customer Support Teams</a:t>
                      </a:r>
                      <a:endParaRPr dirty="0"/>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933450">
                <a:tc>
                  <a:txBody>
                    <a:bodyPr/>
                    <a:lstStyle/>
                    <a:p>
                      <a:pPr marL="0" marR="0" lvl="0" indent="0" algn="l"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User Department</a:t>
                      </a:r>
                      <a:endParaRPr sz="1200" b="1" i="0" u="none" strike="noStrike" cap="none">
                        <a:solidFill>
                          <a:schemeClr val="lt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IN" sz="1200" dirty="0"/>
                        <a:t>Customer Support</a:t>
                      </a:r>
                      <a:endParaRPr sz="1200" b="0" i="0" u="none" strike="noStrike" cap="none" dirty="0">
                        <a:solidFill>
                          <a:schemeClr val="dk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933450">
                <a:tc>
                  <a:txBody>
                    <a:bodyPr/>
                    <a:lstStyle/>
                    <a:p>
                      <a:pPr marL="0" marR="0" lvl="0" indent="0" algn="l"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Industries</a:t>
                      </a:r>
                      <a:endParaRPr sz="1200" b="1" i="0" u="none" strike="noStrike" cap="none">
                        <a:solidFill>
                          <a:schemeClr val="lt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IN" sz="1200" dirty="0"/>
                        <a:t>All industries wherever customer support is required through email</a:t>
                      </a:r>
                      <a:endParaRPr sz="1200" b="0" i="0" u="none" strike="noStrike" cap="none" dirty="0">
                        <a:solidFill>
                          <a:schemeClr val="dk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933450">
                <a:tc>
                  <a:txBody>
                    <a:bodyPr/>
                    <a:lstStyle/>
                    <a:p>
                      <a:pPr marL="0" marR="0" lvl="0" indent="0" algn="l"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UiPath Products Used</a:t>
                      </a:r>
                      <a:endParaRPr sz="1200" b="1" i="0" u="none" strike="noStrike" cap="none">
                        <a:solidFill>
                          <a:schemeClr val="lt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UiPath GenAI, Apps, Studio Web, Data Services, Studio, Orchestrator</a:t>
                      </a:r>
                      <a:endParaRPr sz="1200" b="0" i="0" u="none" strike="noStrike" cap="none" dirty="0">
                        <a:solidFill>
                          <a:schemeClr val="dk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933450">
                <a:tc>
                  <a:txBody>
                    <a:bodyPr/>
                    <a:lstStyle/>
                    <a:p>
                      <a:pPr marL="0" marR="0" lvl="0" indent="0" algn="l" rtl="0">
                        <a:lnSpc>
                          <a:spcPct val="100000"/>
                        </a:lnSpc>
                        <a:spcBef>
                          <a:spcPts val="0"/>
                        </a:spcBef>
                        <a:spcAft>
                          <a:spcPts val="0"/>
                        </a:spcAft>
                        <a:buClr>
                          <a:schemeClr val="lt1"/>
                        </a:buClr>
                        <a:buSzPts val="1200"/>
                        <a:buFont typeface="Arial"/>
                        <a:buNone/>
                      </a:pPr>
                      <a:r>
                        <a:rPr lang="en-US" sz="1200" b="1" u="none" strike="noStrike" cap="none">
                          <a:solidFill>
                            <a:schemeClr val="lt1"/>
                          </a:solidFill>
                          <a:latin typeface="Arial"/>
                          <a:ea typeface="Arial"/>
                          <a:cs typeface="Arial"/>
                          <a:sym typeface="Arial"/>
                        </a:rPr>
                        <a:t>Other – Integrations / APIs / Technologies Used</a:t>
                      </a:r>
                      <a:endParaRPr sz="1200" b="1" i="0" u="none" strike="noStrike" cap="none">
                        <a:solidFill>
                          <a:schemeClr val="lt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chemeClr val="dk1"/>
                        </a:buClr>
                        <a:buSzPts val="1200"/>
                        <a:buFont typeface="Arial"/>
                        <a:buNone/>
                      </a:pPr>
                      <a:endParaRPr lang="en-US" sz="1200" b="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b="0" u="none" strike="noStrike" cap="none" dirty="0">
                          <a:solidFill>
                            <a:schemeClr val="dk1"/>
                          </a:solidFill>
                          <a:latin typeface="Arial"/>
                          <a:ea typeface="Arial"/>
                          <a:cs typeface="Arial"/>
                          <a:sym typeface="Arial"/>
                        </a:rPr>
                        <a:t>Microsoft Outlook 365</a:t>
                      </a:r>
                      <a:endParaRPr sz="1200" b="0" i="0" u="none" strike="noStrike" cap="none" dirty="0">
                        <a:solidFill>
                          <a:schemeClr val="dk1"/>
                        </a:solidFill>
                        <a:latin typeface="Arial"/>
                        <a:ea typeface="Arial"/>
                        <a:cs typeface="Arial"/>
                        <a:sym typeface="Arial"/>
                      </a:endParaRPr>
                    </a:p>
                  </a:txBody>
                  <a:tcPr marL="106750" marR="1067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86" name="Google Shape;1486;p4"/>
          <p:cNvSpPr txBox="1"/>
          <p:nvPr/>
        </p:nvSpPr>
        <p:spPr>
          <a:xfrm>
            <a:off x="6308863" y="1783536"/>
            <a:ext cx="5500550" cy="44267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Arial"/>
              <a:buNone/>
            </a:pPr>
            <a:r>
              <a:rPr lang="en-US" b="1" dirty="0"/>
              <a:t>Continuous Monitoring: </a:t>
            </a:r>
            <a:r>
              <a:rPr lang="en-US" dirty="0"/>
              <a:t>Ensures no email is missed by constantly monitoring the support team's inbox.</a:t>
            </a:r>
          </a:p>
          <a:p>
            <a:pPr marL="0" marR="0" lvl="0" indent="0" algn="l" rtl="0">
              <a:spcBef>
                <a:spcPts val="0"/>
              </a:spcBef>
              <a:spcAft>
                <a:spcPts val="0"/>
              </a:spcAft>
              <a:buClr>
                <a:schemeClr val="dk1"/>
              </a:buClr>
              <a:buSzPts val="2000"/>
              <a:buFont typeface="Arial"/>
              <a:buNone/>
            </a:pPr>
            <a:r>
              <a:rPr lang="en-US" b="1" dirty="0"/>
              <a:t>Multilingual Translation: </a:t>
            </a:r>
            <a:r>
              <a:rPr lang="en-US" dirty="0"/>
              <a:t>Automatically detects the language of emails and translates non-English messages into English.</a:t>
            </a:r>
          </a:p>
          <a:p>
            <a:pPr marL="0" marR="0" lvl="0" indent="0" algn="l" rtl="0">
              <a:spcBef>
                <a:spcPts val="0"/>
              </a:spcBef>
              <a:spcAft>
                <a:spcPts val="0"/>
              </a:spcAft>
              <a:buClr>
                <a:schemeClr val="dk1"/>
              </a:buClr>
              <a:buSzPts val="2000"/>
              <a:buFont typeface="Arial"/>
              <a:buNone/>
            </a:pPr>
            <a:r>
              <a:rPr lang="en-US" b="1" dirty="0"/>
              <a:t>Concise Summarization:</a:t>
            </a:r>
            <a:r>
              <a:rPr lang="en-US" dirty="0"/>
              <a:t> Provides a brief summary of the email content for quick comprehension.</a:t>
            </a:r>
          </a:p>
          <a:p>
            <a:pPr marL="0" marR="0" lvl="0" indent="0" algn="l" rtl="0">
              <a:spcBef>
                <a:spcPts val="0"/>
              </a:spcBef>
              <a:spcAft>
                <a:spcPts val="0"/>
              </a:spcAft>
              <a:buClr>
                <a:schemeClr val="dk1"/>
              </a:buClr>
              <a:buSzPts val="2000"/>
              <a:buFont typeface="Arial"/>
              <a:buNone/>
            </a:pPr>
            <a:r>
              <a:rPr lang="en-US" b="1" dirty="0"/>
              <a:t>Contextual Understanding: </a:t>
            </a:r>
            <a:r>
              <a:rPr lang="en-US" dirty="0"/>
              <a:t>Analyzes the context to generate precise and effective responses.</a:t>
            </a:r>
          </a:p>
          <a:p>
            <a:pPr marL="0" marR="0" lvl="0" indent="0" algn="l" rtl="0">
              <a:spcBef>
                <a:spcPts val="0"/>
              </a:spcBef>
              <a:spcAft>
                <a:spcPts val="0"/>
              </a:spcAft>
              <a:buClr>
                <a:schemeClr val="dk1"/>
              </a:buClr>
              <a:buSzPts val="2000"/>
              <a:buFont typeface="Arial"/>
              <a:buNone/>
            </a:pPr>
            <a:r>
              <a:rPr lang="en-US" b="1" dirty="0"/>
              <a:t>Human Validation: </a:t>
            </a:r>
            <a:r>
              <a:rPr lang="en-US" dirty="0"/>
              <a:t>Allows support agents to review and edit the draft responses before sending.</a:t>
            </a:r>
          </a:p>
          <a:p>
            <a:pPr marL="0" marR="0" lvl="0" indent="0" algn="l" rtl="0">
              <a:spcBef>
                <a:spcPts val="0"/>
              </a:spcBef>
              <a:spcAft>
                <a:spcPts val="0"/>
              </a:spcAft>
              <a:buClr>
                <a:schemeClr val="dk1"/>
              </a:buClr>
              <a:buSzPts val="2000"/>
              <a:buFont typeface="Arial"/>
              <a:buNone/>
            </a:pPr>
            <a:r>
              <a:rPr lang="en-US" b="1" dirty="0"/>
              <a:t>Timely Responses: </a:t>
            </a:r>
            <a:r>
              <a:rPr lang="en-US" dirty="0"/>
              <a:t>Guarantees prompt replies, enhancing customer satisfaction.</a:t>
            </a:r>
          </a:p>
          <a:p>
            <a:pPr marL="0" marR="0" lvl="0" indent="0" algn="l" rtl="0">
              <a:spcBef>
                <a:spcPts val="0"/>
              </a:spcBef>
              <a:spcAft>
                <a:spcPts val="0"/>
              </a:spcAft>
              <a:buClr>
                <a:schemeClr val="dk1"/>
              </a:buClr>
              <a:buSzPts val="2000"/>
              <a:buFont typeface="Arial"/>
              <a:buNone/>
            </a:pPr>
            <a:r>
              <a:rPr lang="en-US" b="1" dirty="0"/>
              <a:t>Reduced Manual Workload: </a:t>
            </a:r>
            <a:r>
              <a:rPr lang="en-US" dirty="0"/>
              <a:t>Significantly lowers the manual effort required, reducing the risk of errors.</a:t>
            </a:r>
          </a:p>
          <a:p>
            <a:pPr marL="0" marR="0" lvl="0" indent="0" algn="l" rtl="0">
              <a:spcBef>
                <a:spcPts val="0"/>
              </a:spcBef>
              <a:spcAft>
                <a:spcPts val="0"/>
              </a:spcAft>
              <a:buClr>
                <a:schemeClr val="dk1"/>
              </a:buClr>
              <a:buSzPts val="2000"/>
              <a:buFont typeface="Arial"/>
              <a:buNone/>
            </a:pPr>
            <a:r>
              <a:rPr lang="en-US" b="1" dirty="0"/>
              <a:t>High-Quality Communication: </a:t>
            </a:r>
            <a:r>
              <a:rPr lang="en-US" dirty="0"/>
              <a:t>Maintains consistency and quality in responses through a blend of automation and human oversight.</a:t>
            </a:r>
          </a:p>
          <a:p>
            <a:pPr marL="0" marR="0" lvl="0" indent="0" algn="l" rtl="0">
              <a:spcBef>
                <a:spcPts val="0"/>
              </a:spcBef>
              <a:spcAft>
                <a:spcPts val="0"/>
              </a:spcAft>
              <a:buClr>
                <a:schemeClr val="dk1"/>
              </a:buClr>
              <a:buSzPts val="2000"/>
              <a:buFont typeface="Arial"/>
              <a:buNone/>
            </a:pPr>
            <a:r>
              <a:rPr lang="en-US" b="1" dirty="0"/>
              <a:t>Enhanced Customer Satisfaction: </a:t>
            </a:r>
            <a:r>
              <a:rPr lang="en-US" dirty="0"/>
              <a:t>Delivers exceptional service efficiently and effectively, boosting customer satisfaction.</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5"/>
          <p:cNvSpPr txBox="1">
            <a:spLocks noGrp="1"/>
          </p:cNvSpPr>
          <p:nvPr>
            <p:ph type="title"/>
          </p:nvPr>
        </p:nvSpPr>
        <p:spPr>
          <a:xfrm>
            <a:off x="381001" y="357721"/>
            <a:ext cx="6608941" cy="690029"/>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rgbClr val="283C46"/>
              </a:buClr>
              <a:buSzPts val="2800"/>
              <a:buFont typeface="Arial"/>
              <a:buNone/>
            </a:pPr>
            <a:r>
              <a:rPr lang="en-US" dirty="0">
                <a:solidFill>
                  <a:srgbClr val="283C46"/>
                </a:solidFill>
                <a:latin typeface="Arial"/>
                <a:ea typeface="Arial"/>
                <a:cs typeface="Arial"/>
                <a:sym typeface="Arial"/>
              </a:rPr>
              <a:t>S</a:t>
            </a:r>
            <a:r>
              <a:rPr lang="en-US" b="1" i="0" dirty="0">
                <a:solidFill>
                  <a:srgbClr val="283C46"/>
                </a:solidFill>
                <a:latin typeface="Arial"/>
                <a:ea typeface="Arial"/>
                <a:cs typeface="Arial"/>
                <a:sym typeface="Arial"/>
              </a:rPr>
              <a:t>olution  Architecture</a:t>
            </a:r>
            <a:endParaRPr dirty="0"/>
          </a:p>
        </p:txBody>
      </p:sp>
      <p:pic>
        <p:nvPicPr>
          <p:cNvPr id="7" name="Picture 6" descr="A diagram of a flowchart&#10;&#10;Description automatically generated">
            <a:extLst>
              <a:ext uri="{FF2B5EF4-FFF2-40B4-BE49-F238E27FC236}">
                <a16:creationId xmlns:a16="http://schemas.microsoft.com/office/drawing/2014/main" id="{8A01A57B-1F5A-80D5-E8F3-FE27E361E843}"/>
              </a:ext>
            </a:extLst>
          </p:cNvPr>
          <p:cNvPicPr>
            <a:picLocks noChangeAspect="1"/>
          </p:cNvPicPr>
          <p:nvPr/>
        </p:nvPicPr>
        <p:blipFill>
          <a:blip r:embed="rId3"/>
          <a:stretch>
            <a:fillRect/>
          </a:stretch>
        </p:blipFill>
        <p:spPr>
          <a:xfrm>
            <a:off x="1049352" y="784466"/>
            <a:ext cx="10090119" cy="58993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pic>
        <p:nvPicPr>
          <p:cNvPr id="5" name="Picture 4">
            <a:extLst>
              <a:ext uri="{FF2B5EF4-FFF2-40B4-BE49-F238E27FC236}">
                <a16:creationId xmlns:a16="http://schemas.microsoft.com/office/drawing/2014/main" id="{3B61DFA0-C941-0FDD-2321-2AAC21F05FB1}"/>
              </a:ext>
            </a:extLst>
          </p:cNvPr>
          <p:cNvPicPr>
            <a:picLocks noChangeAspect="1"/>
          </p:cNvPicPr>
          <p:nvPr/>
        </p:nvPicPr>
        <p:blipFill>
          <a:blip r:embed="rId3"/>
          <a:stretch>
            <a:fillRect/>
          </a:stretch>
        </p:blipFill>
        <p:spPr>
          <a:xfrm>
            <a:off x="713015" y="1042075"/>
            <a:ext cx="9873343" cy="5368931"/>
          </a:xfrm>
          <a:prstGeom prst="rect">
            <a:avLst/>
          </a:prstGeom>
        </p:spPr>
      </p:pic>
      <p:sp>
        <p:nvSpPr>
          <p:cNvPr id="6" name="Google Shape;1492;p5">
            <a:extLst>
              <a:ext uri="{FF2B5EF4-FFF2-40B4-BE49-F238E27FC236}">
                <a16:creationId xmlns:a16="http://schemas.microsoft.com/office/drawing/2014/main" id="{A947763A-96F9-6F06-7007-D715979E1641}"/>
              </a:ext>
            </a:extLst>
          </p:cNvPr>
          <p:cNvSpPr txBox="1">
            <a:spLocks noGrp="1"/>
          </p:cNvSpPr>
          <p:nvPr>
            <p:ph type="title"/>
          </p:nvPr>
        </p:nvSpPr>
        <p:spPr>
          <a:xfrm>
            <a:off x="381001" y="357721"/>
            <a:ext cx="1665513" cy="491365"/>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Clr>
                <a:srgbClr val="283C46"/>
              </a:buClr>
              <a:buSzPts val="2800"/>
              <a:buFont typeface="Arial"/>
              <a:buNone/>
            </a:pPr>
            <a:r>
              <a:rPr lang="en-US" dirty="0">
                <a:solidFill>
                  <a:srgbClr val="283C46"/>
                </a:solidFill>
                <a:latin typeface="Arial"/>
                <a:ea typeface="Arial"/>
                <a:cs typeface="Arial"/>
                <a:sym typeface="Arial"/>
              </a:rPr>
              <a:t>Demo</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6"/>
          <p:cNvSpPr txBox="1">
            <a:spLocks noGrp="1"/>
          </p:cNvSpPr>
          <p:nvPr>
            <p:ph type="body" idx="1"/>
          </p:nvPr>
        </p:nvSpPr>
        <p:spPr>
          <a:xfrm>
            <a:off x="667979" y="1108365"/>
            <a:ext cx="10666452" cy="1519858"/>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b="0" dirty="0">
                <a:latin typeface="Arial"/>
                <a:ea typeface="Arial"/>
                <a:cs typeface="Arial"/>
                <a:sym typeface="Arial"/>
              </a:rPr>
              <a:t>Duplicate this slide to add additional slides as per requirement. You have the freedom to use your creativity in presentation slides, however, we advise you to include info shown in slides 2,3 &amp; 4. </a:t>
            </a:r>
            <a:endParaRPr dirty="0"/>
          </a:p>
          <a:p>
            <a:pPr marL="0" lvl="0" indent="0" algn="l" rtl="0">
              <a:lnSpc>
                <a:spcPct val="90000"/>
              </a:lnSpc>
              <a:spcBef>
                <a:spcPts val="500"/>
              </a:spcBef>
              <a:spcAft>
                <a:spcPts val="0"/>
              </a:spcAft>
              <a:buClr>
                <a:schemeClr val="dk1"/>
              </a:buClr>
              <a:buSzPts val="2000"/>
              <a:buNone/>
            </a:pPr>
            <a:endParaRPr b="0" dirty="0">
              <a:latin typeface="Arial"/>
              <a:ea typeface="Arial"/>
              <a:cs typeface="Arial"/>
              <a:sym typeface="Arial"/>
            </a:endParaRPr>
          </a:p>
          <a:p>
            <a:pPr marL="0" lvl="0" indent="0" algn="l" rtl="0">
              <a:lnSpc>
                <a:spcPct val="90000"/>
              </a:lnSpc>
              <a:spcBef>
                <a:spcPts val="500"/>
              </a:spcBef>
              <a:spcAft>
                <a:spcPts val="0"/>
              </a:spcAft>
              <a:buClr>
                <a:schemeClr val="dk1"/>
              </a:buClr>
              <a:buSzPts val="2000"/>
              <a:buNone/>
            </a:pPr>
            <a:r>
              <a:rPr lang="en-US" b="0" dirty="0">
                <a:latin typeface="Arial"/>
                <a:ea typeface="Arial"/>
                <a:cs typeface="Arial"/>
                <a:sym typeface="Arial"/>
              </a:rPr>
              <a:t>Your presentation should not have more than  10 slides ( excluding slide#1)</a:t>
            </a:r>
            <a:endParaRPr b="0" dirty="0">
              <a:latin typeface="Arial"/>
              <a:ea typeface="Arial"/>
              <a:cs typeface="Arial"/>
              <a:sym typeface="Arial"/>
            </a:endParaRPr>
          </a:p>
        </p:txBody>
      </p:sp>
      <p:sp>
        <p:nvSpPr>
          <p:cNvPr id="1500" name="Google Shape;1500;p6"/>
          <p:cNvSpPr txBox="1"/>
          <p:nvPr/>
        </p:nvSpPr>
        <p:spPr>
          <a:xfrm>
            <a:off x="667979" y="3020528"/>
            <a:ext cx="10849766" cy="553945"/>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Each team will have 10 min time in the Final</a:t>
            </a:r>
            <a:endParaRPr/>
          </a:p>
          <a:p>
            <a:pPr marL="0" marR="0" lvl="0" indent="0" algn="ctr" rtl="0">
              <a:lnSpc>
                <a:spcPct val="100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 7 minutes for the team &amp; 3 minutes to Jury for Q&amp;A</a:t>
            </a:r>
            <a:endParaRPr sz="2000" b="1">
              <a:solidFill>
                <a:schemeClr val="dk1"/>
              </a:solidFill>
              <a:latin typeface="Arial"/>
              <a:ea typeface="Arial"/>
              <a:cs typeface="Arial"/>
              <a:sym typeface="Arial"/>
            </a:endParaRPr>
          </a:p>
        </p:txBody>
      </p:sp>
      <p:sp>
        <p:nvSpPr>
          <p:cNvPr id="1501" name="Google Shape;1501;p6"/>
          <p:cNvSpPr txBox="1"/>
          <p:nvPr/>
        </p:nvSpPr>
        <p:spPr>
          <a:xfrm>
            <a:off x="594087" y="4432011"/>
            <a:ext cx="11265403" cy="69002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0" dirty="0">
                <a:solidFill>
                  <a:schemeClr val="dk1"/>
                </a:solidFill>
                <a:latin typeface="Arial"/>
                <a:ea typeface="Arial"/>
                <a:cs typeface="Arial"/>
                <a:sym typeface="Arial"/>
              </a:rPr>
              <a:t>Tip: You must include/show demo of your solution and not spend full time on presentation. </a:t>
            </a:r>
            <a:endParaRPr dirty="0"/>
          </a:p>
        </p:txBody>
      </p:sp>
    </p:spTree>
    <p:extLst>
      <p:ext uri="{BB962C8B-B14F-4D97-AF65-F5344CB8AC3E}">
        <p14:creationId xmlns:p14="http://schemas.microsoft.com/office/powerpoint/2010/main" val="180208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6"/>
          <p:cNvSpPr txBox="1">
            <a:spLocks noGrp="1"/>
          </p:cNvSpPr>
          <p:nvPr>
            <p:ph type="body" idx="1"/>
          </p:nvPr>
        </p:nvSpPr>
        <p:spPr>
          <a:xfrm>
            <a:off x="667979" y="1108365"/>
            <a:ext cx="10666452" cy="1519858"/>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b="0" dirty="0">
                <a:latin typeface="Arial"/>
                <a:ea typeface="Arial"/>
                <a:cs typeface="Arial"/>
                <a:sym typeface="Arial"/>
              </a:rPr>
              <a:t>Duplicate this slide to add additional slides as per requirement. You have the freedom to use your creativity in presentation slides, however, we advise you to include info shown in slides 2,3 &amp; 4. </a:t>
            </a:r>
            <a:endParaRPr dirty="0"/>
          </a:p>
          <a:p>
            <a:pPr marL="0" lvl="0" indent="0" algn="l" rtl="0">
              <a:lnSpc>
                <a:spcPct val="90000"/>
              </a:lnSpc>
              <a:spcBef>
                <a:spcPts val="500"/>
              </a:spcBef>
              <a:spcAft>
                <a:spcPts val="0"/>
              </a:spcAft>
              <a:buClr>
                <a:schemeClr val="dk1"/>
              </a:buClr>
              <a:buSzPts val="2000"/>
              <a:buNone/>
            </a:pPr>
            <a:endParaRPr b="0" dirty="0">
              <a:latin typeface="Arial"/>
              <a:ea typeface="Arial"/>
              <a:cs typeface="Arial"/>
              <a:sym typeface="Arial"/>
            </a:endParaRPr>
          </a:p>
          <a:p>
            <a:pPr marL="0" lvl="0" indent="0" algn="l" rtl="0">
              <a:lnSpc>
                <a:spcPct val="90000"/>
              </a:lnSpc>
              <a:spcBef>
                <a:spcPts val="500"/>
              </a:spcBef>
              <a:spcAft>
                <a:spcPts val="0"/>
              </a:spcAft>
              <a:buClr>
                <a:schemeClr val="dk1"/>
              </a:buClr>
              <a:buSzPts val="2000"/>
              <a:buNone/>
            </a:pPr>
            <a:r>
              <a:rPr lang="en-US" b="0" dirty="0">
                <a:latin typeface="Arial"/>
                <a:ea typeface="Arial"/>
                <a:cs typeface="Arial"/>
                <a:sym typeface="Arial"/>
              </a:rPr>
              <a:t>Your presentation should not have more than  10 slides ( excluding slide#1)</a:t>
            </a:r>
            <a:endParaRPr b="0" dirty="0">
              <a:latin typeface="Arial"/>
              <a:ea typeface="Arial"/>
              <a:cs typeface="Arial"/>
              <a:sym typeface="Arial"/>
            </a:endParaRPr>
          </a:p>
        </p:txBody>
      </p:sp>
      <p:sp>
        <p:nvSpPr>
          <p:cNvPr id="1500" name="Google Shape;1500;p6"/>
          <p:cNvSpPr txBox="1"/>
          <p:nvPr/>
        </p:nvSpPr>
        <p:spPr>
          <a:xfrm>
            <a:off x="667979" y="3020528"/>
            <a:ext cx="10849766" cy="553945"/>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Each team will have 10 min time in the Final</a:t>
            </a:r>
            <a:endParaRPr/>
          </a:p>
          <a:p>
            <a:pPr marL="0" marR="0" lvl="0" indent="0" algn="ctr" rtl="0">
              <a:lnSpc>
                <a:spcPct val="100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 7 minutes for the team &amp; 3 minutes to Jury for Q&amp;A</a:t>
            </a:r>
            <a:endParaRPr sz="2000" b="1">
              <a:solidFill>
                <a:schemeClr val="dk1"/>
              </a:solidFill>
              <a:latin typeface="Arial"/>
              <a:ea typeface="Arial"/>
              <a:cs typeface="Arial"/>
              <a:sym typeface="Arial"/>
            </a:endParaRPr>
          </a:p>
        </p:txBody>
      </p:sp>
      <p:sp>
        <p:nvSpPr>
          <p:cNvPr id="1501" name="Google Shape;1501;p6"/>
          <p:cNvSpPr txBox="1"/>
          <p:nvPr/>
        </p:nvSpPr>
        <p:spPr>
          <a:xfrm>
            <a:off x="594087" y="4432011"/>
            <a:ext cx="11265403" cy="69002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0" dirty="0">
                <a:solidFill>
                  <a:schemeClr val="dk1"/>
                </a:solidFill>
                <a:latin typeface="Arial"/>
                <a:ea typeface="Arial"/>
                <a:cs typeface="Arial"/>
                <a:sym typeface="Arial"/>
              </a:rPr>
              <a:t>Tip: You must include/show demo of your solution and not spend full time on presentation. </a:t>
            </a:r>
            <a:endParaRPr dirty="0"/>
          </a:p>
        </p:txBody>
      </p:sp>
    </p:spTree>
    <p:extLst>
      <p:ext uri="{BB962C8B-B14F-4D97-AF65-F5344CB8AC3E}">
        <p14:creationId xmlns:p14="http://schemas.microsoft.com/office/powerpoint/2010/main" val="3755445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6"/>
          <p:cNvSpPr txBox="1">
            <a:spLocks noGrp="1"/>
          </p:cNvSpPr>
          <p:nvPr>
            <p:ph type="body" idx="1"/>
          </p:nvPr>
        </p:nvSpPr>
        <p:spPr>
          <a:xfrm>
            <a:off x="667979" y="1108365"/>
            <a:ext cx="10666452" cy="1519858"/>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2000"/>
              <a:buNone/>
            </a:pPr>
            <a:r>
              <a:rPr lang="en-US" b="0" dirty="0">
                <a:latin typeface="Arial"/>
                <a:ea typeface="Arial"/>
                <a:cs typeface="Arial"/>
                <a:sym typeface="Arial"/>
              </a:rPr>
              <a:t>Duplicate this slide to add additional slides as per requirement. You have the freedom to use your creativity in presentation slides, however, we advise you to include info shown in slides 2,3 &amp; 4. </a:t>
            </a:r>
            <a:endParaRPr dirty="0"/>
          </a:p>
          <a:p>
            <a:pPr marL="0" lvl="0" indent="0" algn="l" rtl="0">
              <a:lnSpc>
                <a:spcPct val="90000"/>
              </a:lnSpc>
              <a:spcBef>
                <a:spcPts val="500"/>
              </a:spcBef>
              <a:spcAft>
                <a:spcPts val="0"/>
              </a:spcAft>
              <a:buClr>
                <a:schemeClr val="dk1"/>
              </a:buClr>
              <a:buSzPts val="2000"/>
              <a:buNone/>
            </a:pPr>
            <a:endParaRPr b="0" dirty="0">
              <a:latin typeface="Arial"/>
              <a:ea typeface="Arial"/>
              <a:cs typeface="Arial"/>
              <a:sym typeface="Arial"/>
            </a:endParaRPr>
          </a:p>
          <a:p>
            <a:pPr marL="0" lvl="0" indent="0" algn="l" rtl="0">
              <a:lnSpc>
                <a:spcPct val="90000"/>
              </a:lnSpc>
              <a:spcBef>
                <a:spcPts val="500"/>
              </a:spcBef>
              <a:spcAft>
                <a:spcPts val="0"/>
              </a:spcAft>
              <a:buClr>
                <a:schemeClr val="dk1"/>
              </a:buClr>
              <a:buSzPts val="2000"/>
              <a:buNone/>
            </a:pPr>
            <a:r>
              <a:rPr lang="en-US" b="0" dirty="0">
                <a:latin typeface="Arial"/>
                <a:ea typeface="Arial"/>
                <a:cs typeface="Arial"/>
                <a:sym typeface="Arial"/>
              </a:rPr>
              <a:t>Your presentation should not have more than  10 slides ( excluding slide#1)</a:t>
            </a:r>
            <a:endParaRPr b="0" dirty="0">
              <a:latin typeface="Arial"/>
              <a:ea typeface="Arial"/>
              <a:cs typeface="Arial"/>
              <a:sym typeface="Arial"/>
            </a:endParaRPr>
          </a:p>
        </p:txBody>
      </p:sp>
      <p:sp>
        <p:nvSpPr>
          <p:cNvPr id="1500" name="Google Shape;1500;p6"/>
          <p:cNvSpPr txBox="1"/>
          <p:nvPr/>
        </p:nvSpPr>
        <p:spPr>
          <a:xfrm>
            <a:off x="667979" y="3020528"/>
            <a:ext cx="10849766" cy="553945"/>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Each team will have 10 min time in the Final</a:t>
            </a:r>
            <a:endParaRPr/>
          </a:p>
          <a:p>
            <a:pPr marL="0" marR="0" lvl="0" indent="0" algn="ctr" rtl="0">
              <a:lnSpc>
                <a:spcPct val="100000"/>
              </a:lnSpc>
              <a:spcBef>
                <a:spcPts val="0"/>
              </a:spcBef>
              <a:spcAft>
                <a:spcPts val="0"/>
              </a:spcAft>
              <a:buClr>
                <a:schemeClr val="dk1"/>
              </a:buClr>
              <a:buSzPts val="2000"/>
              <a:buFont typeface="Arial"/>
              <a:buNone/>
            </a:pPr>
            <a:r>
              <a:rPr lang="en-US" sz="2000" b="1">
                <a:solidFill>
                  <a:schemeClr val="dk1"/>
                </a:solidFill>
                <a:latin typeface="Arial"/>
                <a:ea typeface="Arial"/>
                <a:cs typeface="Arial"/>
                <a:sym typeface="Arial"/>
              </a:rPr>
              <a:t> 7 minutes for the team &amp; 3 minutes to Jury for Q&amp;A</a:t>
            </a:r>
            <a:endParaRPr sz="2000" b="1">
              <a:solidFill>
                <a:schemeClr val="dk1"/>
              </a:solidFill>
              <a:latin typeface="Arial"/>
              <a:ea typeface="Arial"/>
              <a:cs typeface="Arial"/>
              <a:sym typeface="Arial"/>
            </a:endParaRPr>
          </a:p>
        </p:txBody>
      </p:sp>
      <p:sp>
        <p:nvSpPr>
          <p:cNvPr id="1501" name="Google Shape;1501;p6"/>
          <p:cNvSpPr txBox="1"/>
          <p:nvPr/>
        </p:nvSpPr>
        <p:spPr>
          <a:xfrm>
            <a:off x="594087" y="4432011"/>
            <a:ext cx="11265403" cy="69002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0" dirty="0">
                <a:solidFill>
                  <a:schemeClr val="dk1"/>
                </a:solidFill>
                <a:latin typeface="Arial"/>
                <a:ea typeface="Arial"/>
                <a:cs typeface="Arial"/>
                <a:sym typeface="Arial"/>
              </a:rPr>
              <a:t>Tip: You must include/show demo of your solution and not spend full time on presentation. </a:t>
            </a:r>
            <a:endParaRPr dirty="0"/>
          </a:p>
        </p:txBody>
      </p:sp>
    </p:spTree>
    <p:extLst>
      <p:ext uri="{BB962C8B-B14F-4D97-AF65-F5344CB8AC3E}">
        <p14:creationId xmlns:p14="http://schemas.microsoft.com/office/powerpoint/2010/main" val="1349106453"/>
      </p:ext>
    </p:extLst>
  </p:cSld>
  <p:clrMapOvr>
    <a:masterClrMapping/>
  </p:clrMapOvr>
</p:sld>
</file>

<file path=ppt/theme/theme1.xml><?xml version="1.0" encoding="utf-8"?>
<a:theme xmlns:a="http://schemas.openxmlformats.org/drawingml/2006/main"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ive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imary 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lternative 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917</Words>
  <Application>Microsoft Office PowerPoint</Application>
  <PresentationFormat>Custom</PresentationFormat>
  <Paragraphs>75</Paragraphs>
  <Slides>11</Slides>
  <Notes>11</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11</vt:i4>
      </vt:variant>
    </vt:vector>
  </HeadingPairs>
  <TitlesOfParts>
    <vt:vector size="17" baseType="lpstr">
      <vt:lpstr>Arial</vt:lpstr>
      <vt:lpstr>Calibri</vt:lpstr>
      <vt:lpstr>Primary Presentation Layouts</vt:lpstr>
      <vt:lpstr>Alternative Presentation Layouts</vt:lpstr>
      <vt:lpstr>Primary Publication Layouts</vt:lpstr>
      <vt:lpstr>Alternative Publication Layouts</vt:lpstr>
      <vt:lpstr>AssistmAIgic Supercharging Customer Support with AI</vt:lpstr>
      <vt:lpstr>Team Slide</vt:lpstr>
      <vt:lpstr>Problem Statement &amp; Proposed Solution</vt:lpstr>
      <vt:lpstr>Benefits &amp; Technologies Used</vt:lpstr>
      <vt:lpstr>Solution  Architecture</vt:lpstr>
      <vt:lpstr>Demo</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Barbara Dorf</dc:creator>
  <cp:lastModifiedBy>Ashok Karale</cp:lastModifiedBy>
  <cp:revision>1</cp:revision>
  <dcterms:created xsi:type="dcterms:W3CDTF">2019-04-27T00:55:32Z</dcterms:created>
  <dcterms:modified xsi:type="dcterms:W3CDTF">2024-11-20T10:51:53Z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001f46d7-683d-4398-8fa0-0d8715abfd1d</vt:lpwstr>
  </property>
</Properties>
</file>